
<file path=[Content_Types].xml><?xml version="1.0" encoding="utf-8"?>
<Types xmlns="http://schemas.openxmlformats.org/package/2006/content-types">
  <Default Extension="emf" ContentType="image/x-emf"/>
  <Default Extension="jpeg" ContentType="image/jpeg"/>
  <Default Extension="jpg" ContentType="image/jp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2.xml" ContentType="application/vnd.openxmlformats-officedocument.theme+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theme/theme3.xml" ContentType="application/vnd.openxmlformats-officedocument.theme+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theme/theme4.xml" ContentType="application/vnd.openxmlformats-officedocument.theme+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theme/theme5.xml" ContentType="application/vnd.openxmlformats-officedocument.theme+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theme/theme6.xml" ContentType="application/vnd.openxmlformats-officedocument.theme+xml"/>
  <Override PartName="/ppt/media/image34.jpg" ContentType="image/jpeg"/>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 id="2147483707" r:id="rId3"/>
    <p:sldMasterId id="2147483761" r:id="rId4"/>
    <p:sldMasterId id="2147483770" r:id="rId5"/>
    <p:sldMasterId id="2147483778" r:id="rId6"/>
    <p:sldMasterId id="2147483786" r:id="rId7"/>
  </p:sldMasterIdLst>
  <p:notesMasterIdLst>
    <p:notesMasterId r:id="rId41"/>
  </p:notesMasterIdLst>
  <p:sldIdLst>
    <p:sldId id="4244" r:id="rId8"/>
    <p:sldId id="274" r:id="rId9"/>
    <p:sldId id="4260" r:id="rId10"/>
    <p:sldId id="4265" r:id="rId11"/>
    <p:sldId id="4563" r:id="rId12"/>
    <p:sldId id="4565" r:id="rId13"/>
    <p:sldId id="4567" r:id="rId14"/>
    <p:sldId id="4262" r:id="rId15"/>
    <p:sldId id="4292" r:id="rId16"/>
    <p:sldId id="4294" r:id="rId17"/>
    <p:sldId id="4295" r:id="rId18"/>
    <p:sldId id="4296" r:id="rId19"/>
    <p:sldId id="4297" r:id="rId20"/>
    <p:sldId id="4458" r:id="rId21"/>
    <p:sldId id="4299" r:id="rId22"/>
    <p:sldId id="4332" r:id="rId23"/>
    <p:sldId id="4344" r:id="rId24"/>
    <p:sldId id="4345" r:id="rId25"/>
    <p:sldId id="4473" r:id="rId26"/>
    <p:sldId id="4578" r:id="rId27"/>
    <p:sldId id="4574" r:id="rId28"/>
    <p:sldId id="4513" r:id="rId29"/>
    <p:sldId id="4522" r:id="rId30"/>
    <p:sldId id="4575" r:id="rId31"/>
    <p:sldId id="261" r:id="rId32"/>
    <p:sldId id="262" r:id="rId33"/>
    <p:sldId id="263" r:id="rId34"/>
    <p:sldId id="264" r:id="rId35"/>
    <p:sldId id="265" r:id="rId36"/>
    <p:sldId id="266" r:id="rId37"/>
    <p:sldId id="267" r:id="rId38"/>
    <p:sldId id="4577" r:id="rId39"/>
    <p:sldId id="4236"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8BAE46"/>
    <a:srgbClr val="708541"/>
    <a:srgbClr val="B1D272"/>
    <a:srgbClr val="D7F3A2"/>
    <a:srgbClr val="D1D272"/>
    <a:srgbClr val="515A3C"/>
    <a:srgbClr val="004A86"/>
    <a:srgbClr val="0068B5"/>
    <a:srgbClr val="3AAB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1DDCD07-B264-4D8C-B4B9-83727209DBD2}" v="1" dt="2022-09-06T11:15:04.90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890" autoAdjust="0"/>
    <p:restoredTop sz="95214" autoAdjust="0"/>
  </p:normalViewPr>
  <p:slideViewPr>
    <p:cSldViewPr snapToGrid="0">
      <p:cViewPr varScale="1">
        <p:scale>
          <a:sx n="64" d="100"/>
          <a:sy n="64" d="100"/>
        </p:scale>
        <p:origin x="278" y="67"/>
      </p:cViewPr>
      <p:guideLst/>
    </p:cSldViewPr>
  </p:slideViewPr>
  <p:notesTextViewPr>
    <p:cViewPr>
      <p:scale>
        <a:sx n="1" d="1"/>
        <a:sy n="1" d="1"/>
      </p:scale>
      <p:origin x="0" y="0"/>
    </p:cViewPr>
  </p:notesTextViewPr>
  <p:sorterViewPr>
    <p:cViewPr>
      <p:scale>
        <a:sx n="100" d="100"/>
        <a:sy n="100" d="100"/>
      </p:scale>
      <p:origin x="0" y="-8837"/>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slide" Target="slides/slide32.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presProps" Target="presProps.xml"/><Relationship Id="rId47" Type="http://schemas.microsoft.com/office/2015/10/relationships/revisionInfo" Target="revisionInfo.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9.xml"/><Relationship Id="rId29" Type="http://schemas.openxmlformats.org/officeDocument/2006/relationships/slide" Target="slides/slide22.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slide" Target="slides/slide33.xml"/><Relationship Id="rId45"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viewProps" Target="viewProps.xml"/><Relationship Id="rId8" Type="http://schemas.openxmlformats.org/officeDocument/2006/relationships/slide" Target="slides/slide1.xml"/><Relationship Id="rId3" Type="http://schemas.openxmlformats.org/officeDocument/2006/relationships/slideMaster" Target="slideMasters/slideMaster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microsoft.com/office/2016/11/relationships/changesInfo" Target="changesInfos/changesInfo1.xml"/><Relationship Id="rId20" Type="http://schemas.openxmlformats.org/officeDocument/2006/relationships/slide" Target="slides/slide13.xml"/><Relationship Id="rId41"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yung Ho Kim" userId="9694cfd42c244b92" providerId="LiveId" clId="{B1DDCD07-B264-4D8C-B4B9-83727209DBD2}"/>
    <pc:docChg chg="modSld">
      <pc:chgData name="Myung Ho Kim" userId="9694cfd42c244b92" providerId="LiveId" clId="{B1DDCD07-B264-4D8C-B4B9-83727209DBD2}" dt="2022-09-06T11:15:37.643" v="7"/>
      <pc:docMkLst>
        <pc:docMk/>
      </pc:docMkLst>
      <pc:sldChg chg="modSp mod">
        <pc:chgData name="Myung Ho Kim" userId="9694cfd42c244b92" providerId="LiveId" clId="{B1DDCD07-B264-4D8C-B4B9-83727209DBD2}" dt="2022-09-06T11:15:04.908" v="3"/>
        <pc:sldMkLst>
          <pc:docMk/>
          <pc:sldMk cId="264063575" sldId="4567"/>
        </pc:sldMkLst>
        <pc:spChg chg="mod">
          <ac:chgData name="Myung Ho Kim" userId="9694cfd42c244b92" providerId="LiveId" clId="{B1DDCD07-B264-4D8C-B4B9-83727209DBD2}" dt="2022-09-06T11:15:04.908" v="3"/>
          <ac:spMkLst>
            <pc:docMk/>
            <pc:sldMk cId="264063575" sldId="4567"/>
            <ac:spMk id="14" creationId="{B9941D89-AA63-4DBA-B38C-B71498BC3AF5}"/>
          </ac:spMkLst>
        </pc:spChg>
      </pc:sldChg>
      <pc:sldChg chg="modSp mod">
        <pc:chgData name="Myung Ho Kim" userId="9694cfd42c244b92" providerId="LiveId" clId="{B1DDCD07-B264-4D8C-B4B9-83727209DBD2}" dt="2022-09-06T11:15:37.643" v="7"/>
        <pc:sldMkLst>
          <pc:docMk/>
          <pc:sldMk cId="1790052091" sldId="4577"/>
        </pc:sldMkLst>
        <pc:spChg chg="mod">
          <ac:chgData name="Myung Ho Kim" userId="9694cfd42c244b92" providerId="LiveId" clId="{B1DDCD07-B264-4D8C-B4B9-83727209DBD2}" dt="2022-09-06T11:15:37.643" v="7"/>
          <ac:spMkLst>
            <pc:docMk/>
            <pc:sldMk cId="1790052091" sldId="4577"/>
            <ac:spMk id="14" creationId="{6B02D0D8-AC1F-28FA-C4CA-E9291A82992E}"/>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849753F-BD51-454D-A13B-5D665BC8849A}" type="doc">
      <dgm:prSet loTypeId="urn:microsoft.com/office/officeart/2005/8/layout/hierarchy1" loCatId="hierarchy" qsTypeId="urn:microsoft.com/office/officeart/2005/8/quickstyle/3d6" qsCatId="3D" csTypeId="urn:microsoft.com/office/officeart/2005/8/colors/colorful3" csCatId="colorful" phldr="1"/>
      <dgm:spPr/>
      <dgm:t>
        <a:bodyPr/>
        <a:lstStyle/>
        <a:p>
          <a:pPr latinLnBrk="1"/>
          <a:endParaRPr lang="ko-KR" altLang="en-US"/>
        </a:p>
      </dgm:t>
    </dgm:pt>
    <dgm:pt modelId="{A68023E5-CAFB-4DD6-9176-1D1DA1C36F8B}">
      <dgm:prSet phldrT="[텍스트]" custT="1"/>
      <dgm:spPr/>
      <dgm:t>
        <a:bodyPr/>
        <a:lstStyle/>
        <a:p>
          <a:pPr latinLnBrk="1"/>
          <a:r>
            <a:rPr lang="ko-KR" altLang="en-US" sz="1800" dirty="0"/>
            <a:t>자료</a:t>
          </a:r>
        </a:p>
      </dgm:t>
    </dgm:pt>
    <dgm:pt modelId="{DD536FC9-550A-4701-A014-011B52E4AC70}" type="parTrans" cxnId="{CF92641D-F50E-463F-8577-BDC9FFB3A907}">
      <dgm:prSet/>
      <dgm:spPr/>
      <dgm:t>
        <a:bodyPr/>
        <a:lstStyle/>
        <a:p>
          <a:pPr latinLnBrk="1"/>
          <a:endParaRPr lang="ko-KR" altLang="en-US"/>
        </a:p>
      </dgm:t>
    </dgm:pt>
    <dgm:pt modelId="{1622B976-1581-435B-A072-4A6D71EBD603}" type="sibTrans" cxnId="{CF92641D-F50E-463F-8577-BDC9FFB3A907}">
      <dgm:prSet/>
      <dgm:spPr/>
      <dgm:t>
        <a:bodyPr/>
        <a:lstStyle/>
        <a:p>
          <a:pPr latinLnBrk="1"/>
          <a:endParaRPr lang="ko-KR" altLang="en-US"/>
        </a:p>
      </dgm:t>
    </dgm:pt>
    <dgm:pt modelId="{7505048C-433E-43BD-B37A-5AD6F0424F84}">
      <dgm:prSet phldrT="[텍스트]" custT="1"/>
      <dgm:spPr/>
      <dgm:t>
        <a:bodyPr/>
        <a:lstStyle/>
        <a:p>
          <a:pPr latinLnBrk="1"/>
          <a:r>
            <a:rPr lang="ko-KR" altLang="en-US" sz="1200" dirty="0" err="1"/>
            <a:t>수치형자료</a:t>
          </a:r>
          <a:endParaRPr lang="ko-KR" altLang="en-US" sz="1200" dirty="0"/>
        </a:p>
      </dgm:t>
    </dgm:pt>
    <dgm:pt modelId="{922B89AA-49B9-4B87-9076-4FCEC0FD8542}" type="parTrans" cxnId="{67386A71-A1B3-4A91-9C15-3CB76973DDE4}">
      <dgm:prSet/>
      <dgm:spPr/>
      <dgm:t>
        <a:bodyPr/>
        <a:lstStyle/>
        <a:p>
          <a:pPr latinLnBrk="1"/>
          <a:endParaRPr lang="ko-KR" altLang="en-US"/>
        </a:p>
      </dgm:t>
    </dgm:pt>
    <dgm:pt modelId="{FE4A2BF5-9617-4239-BFD7-AFCEEF7F2473}" type="sibTrans" cxnId="{67386A71-A1B3-4A91-9C15-3CB76973DDE4}">
      <dgm:prSet/>
      <dgm:spPr/>
      <dgm:t>
        <a:bodyPr/>
        <a:lstStyle/>
        <a:p>
          <a:pPr latinLnBrk="1"/>
          <a:endParaRPr lang="ko-KR" altLang="en-US"/>
        </a:p>
      </dgm:t>
    </dgm:pt>
    <dgm:pt modelId="{309240C1-33E6-4CB6-A633-D6D03FFF8774}">
      <dgm:prSet phldrT="[텍스트]"/>
      <dgm:spPr/>
      <dgm:t>
        <a:bodyPr/>
        <a:lstStyle/>
        <a:p>
          <a:pPr latinLnBrk="1"/>
          <a:r>
            <a:rPr lang="ko-KR" altLang="en-US" dirty="0"/>
            <a:t>연속형</a:t>
          </a:r>
        </a:p>
      </dgm:t>
    </dgm:pt>
    <dgm:pt modelId="{FCF0F7D7-FBAD-4730-9E70-65415157F56B}" type="parTrans" cxnId="{AFD49D27-8F06-4254-B6CF-0E744FA6647E}">
      <dgm:prSet/>
      <dgm:spPr/>
      <dgm:t>
        <a:bodyPr/>
        <a:lstStyle/>
        <a:p>
          <a:pPr latinLnBrk="1"/>
          <a:endParaRPr lang="ko-KR" altLang="en-US"/>
        </a:p>
      </dgm:t>
    </dgm:pt>
    <dgm:pt modelId="{1A75AE55-3332-450F-8973-47B9F6F3DBE4}" type="sibTrans" cxnId="{AFD49D27-8F06-4254-B6CF-0E744FA6647E}">
      <dgm:prSet/>
      <dgm:spPr/>
      <dgm:t>
        <a:bodyPr/>
        <a:lstStyle/>
        <a:p>
          <a:pPr latinLnBrk="1"/>
          <a:endParaRPr lang="ko-KR" altLang="en-US"/>
        </a:p>
      </dgm:t>
    </dgm:pt>
    <dgm:pt modelId="{7BA3543A-50CB-42C7-991A-6E3C50198847}">
      <dgm:prSet phldrT="[텍스트]"/>
      <dgm:spPr/>
      <dgm:t>
        <a:bodyPr/>
        <a:lstStyle/>
        <a:p>
          <a:pPr latinLnBrk="1"/>
          <a:r>
            <a:rPr lang="ko-KR" altLang="en-US" dirty="0"/>
            <a:t>이산형</a:t>
          </a:r>
        </a:p>
      </dgm:t>
    </dgm:pt>
    <dgm:pt modelId="{D7AF954B-7386-4363-81FD-4D318AF6B00B}" type="parTrans" cxnId="{D1672BB2-DBC2-414C-BDC0-CAADF5410102}">
      <dgm:prSet/>
      <dgm:spPr/>
      <dgm:t>
        <a:bodyPr/>
        <a:lstStyle/>
        <a:p>
          <a:pPr latinLnBrk="1"/>
          <a:endParaRPr lang="ko-KR" altLang="en-US"/>
        </a:p>
      </dgm:t>
    </dgm:pt>
    <dgm:pt modelId="{F53EE5E9-3B93-4294-977A-C37BE1F902B1}" type="sibTrans" cxnId="{D1672BB2-DBC2-414C-BDC0-CAADF5410102}">
      <dgm:prSet/>
      <dgm:spPr/>
      <dgm:t>
        <a:bodyPr/>
        <a:lstStyle/>
        <a:p>
          <a:pPr latinLnBrk="1"/>
          <a:endParaRPr lang="ko-KR" altLang="en-US"/>
        </a:p>
      </dgm:t>
    </dgm:pt>
    <dgm:pt modelId="{A8B51234-AEB3-430E-A9DD-9AA310DC99DB}">
      <dgm:prSet phldrT="[텍스트]" custT="1"/>
      <dgm:spPr/>
      <dgm:t>
        <a:bodyPr/>
        <a:lstStyle/>
        <a:p>
          <a:pPr latinLnBrk="1"/>
          <a:r>
            <a:rPr lang="ko-KR" altLang="en-US" sz="1200" dirty="0" err="1"/>
            <a:t>범주형자료</a:t>
          </a:r>
          <a:endParaRPr lang="ko-KR" altLang="en-US" sz="1200" dirty="0"/>
        </a:p>
      </dgm:t>
    </dgm:pt>
    <dgm:pt modelId="{348A131B-FAF6-422D-9D49-8BDBE5295CE3}" type="parTrans" cxnId="{9385DB74-8F4F-4218-8388-A405239C56BC}">
      <dgm:prSet/>
      <dgm:spPr/>
      <dgm:t>
        <a:bodyPr/>
        <a:lstStyle/>
        <a:p>
          <a:pPr latinLnBrk="1"/>
          <a:endParaRPr lang="ko-KR" altLang="en-US"/>
        </a:p>
      </dgm:t>
    </dgm:pt>
    <dgm:pt modelId="{D098D9B1-F60F-4335-AB45-27FA50C4925B}" type="sibTrans" cxnId="{9385DB74-8F4F-4218-8388-A405239C56BC}">
      <dgm:prSet/>
      <dgm:spPr/>
      <dgm:t>
        <a:bodyPr/>
        <a:lstStyle/>
        <a:p>
          <a:pPr latinLnBrk="1"/>
          <a:endParaRPr lang="ko-KR" altLang="en-US"/>
        </a:p>
      </dgm:t>
    </dgm:pt>
    <dgm:pt modelId="{8255D2B6-E6B7-4BC5-A326-C601B0A47D19}">
      <dgm:prSet phldrT="[텍스트]"/>
      <dgm:spPr/>
      <dgm:t>
        <a:bodyPr/>
        <a:lstStyle/>
        <a:p>
          <a:pPr latinLnBrk="1"/>
          <a:r>
            <a:rPr lang="ko-KR" altLang="en-US" dirty="0"/>
            <a:t>순서형</a:t>
          </a:r>
        </a:p>
      </dgm:t>
    </dgm:pt>
    <dgm:pt modelId="{B6DCF49F-E8BA-48C5-B7F1-B1FED7E06837}" type="parTrans" cxnId="{99EEF25A-AFA7-48F8-8F32-09B4A291C944}">
      <dgm:prSet/>
      <dgm:spPr/>
      <dgm:t>
        <a:bodyPr/>
        <a:lstStyle/>
        <a:p>
          <a:pPr latinLnBrk="1"/>
          <a:endParaRPr lang="ko-KR" altLang="en-US"/>
        </a:p>
      </dgm:t>
    </dgm:pt>
    <dgm:pt modelId="{A2784E39-F003-4EBE-A850-E9EA74AC747B}" type="sibTrans" cxnId="{99EEF25A-AFA7-48F8-8F32-09B4A291C944}">
      <dgm:prSet/>
      <dgm:spPr/>
      <dgm:t>
        <a:bodyPr/>
        <a:lstStyle/>
        <a:p>
          <a:pPr latinLnBrk="1"/>
          <a:endParaRPr lang="ko-KR" altLang="en-US"/>
        </a:p>
      </dgm:t>
    </dgm:pt>
    <dgm:pt modelId="{5999F3E9-C826-4E45-B25A-4CD33AD3CDA2}">
      <dgm:prSet phldrT="[텍스트]"/>
      <dgm:spPr/>
      <dgm:t>
        <a:bodyPr/>
        <a:lstStyle/>
        <a:p>
          <a:pPr latinLnBrk="1"/>
          <a:r>
            <a:rPr lang="ko-KR" altLang="en-US" dirty="0"/>
            <a:t>명목형</a:t>
          </a:r>
        </a:p>
      </dgm:t>
    </dgm:pt>
    <dgm:pt modelId="{A333DB65-7E30-48EC-9AFA-E2DA13223CF4}" type="parTrans" cxnId="{A7CE3306-37AB-4868-995C-377594B9CF4F}">
      <dgm:prSet/>
      <dgm:spPr/>
      <dgm:t>
        <a:bodyPr/>
        <a:lstStyle/>
        <a:p>
          <a:pPr latinLnBrk="1"/>
          <a:endParaRPr lang="ko-KR" altLang="en-US"/>
        </a:p>
      </dgm:t>
    </dgm:pt>
    <dgm:pt modelId="{2DC951CE-A20D-4134-A149-F1E8F429C40F}" type="sibTrans" cxnId="{A7CE3306-37AB-4868-995C-377594B9CF4F}">
      <dgm:prSet/>
      <dgm:spPr/>
      <dgm:t>
        <a:bodyPr/>
        <a:lstStyle/>
        <a:p>
          <a:pPr latinLnBrk="1"/>
          <a:endParaRPr lang="ko-KR" altLang="en-US"/>
        </a:p>
      </dgm:t>
    </dgm:pt>
    <dgm:pt modelId="{81911681-DCF2-40BE-B004-E6DB53B45B2B}" type="pres">
      <dgm:prSet presAssocID="{3849753F-BD51-454D-A13B-5D665BC8849A}" presName="hierChild1" presStyleCnt="0">
        <dgm:presLayoutVars>
          <dgm:chPref val="1"/>
          <dgm:dir/>
          <dgm:animOne val="branch"/>
          <dgm:animLvl val="lvl"/>
          <dgm:resizeHandles/>
        </dgm:presLayoutVars>
      </dgm:prSet>
      <dgm:spPr/>
    </dgm:pt>
    <dgm:pt modelId="{D9B42C6E-E948-4458-B70B-7D7096363652}" type="pres">
      <dgm:prSet presAssocID="{A68023E5-CAFB-4DD6-9176-1D1DA1C36F8B}" presName="hierRoot1" presStyleCnt="0"/>
      <dgm:spPr/>
    </dgm:pt>
    <dgm:pt modelId="{BBFE1284-C786-4958-A23C-49E34D3519BE}" type="pres">
      <dgm:prSet presAssocID="{A68023E5-CAFB-4DD6-9176-1D1DA1C36F8B}" presName="composite" presStyleCnt="0"/>
      <dgm:spPr/>
    </dgm:pt>
    <dgm:pt modelId="{15107C27-D929-4CED-8D5C-2BEE3A6FB3E5}" type="pres">
      <dgm:prSet presAssocID="{A68023E5-CAFB-4DD6-9176-1D1DA1C36F8B}" presName="background" presStyleLbl="node0" presStyleIdx="0" presStyleCnt="1"/>
      <dgm:spPr/>
    </dgm:pt>
    <dgm:pt modelId="{4C129B0C-269D-450E-B861-BD33B8437E44}" type="pres">
      <dgm:prSet presAssocID="{A68023E5-CAFB-4DD6-9176-1D1DA1C36F8B}" presName="text" presStyleLbl="fgAcc0" presStyleIdx="0" presStyleCnt="1">
        <dgm:presLayoutVars>
          <dgm:chPref val="3"/>
        </dgm:presLayoutVars>
      </dgm:prSet>
      <dgm:spPr/>
    </dgm:pt>
    <dgm:pt modelId="{66AE4295-01B6-4577-B35B-A6B458EC8883}" type="pres">
      <dgm:prSet presAssocID="{A68023E5-CAFB-4DD6-9176-1D1DA1C36F8B}" presName="hierChild2" presStyleCnt="0"/>
      <dgm:spPr/>
    </dgm:pt>
    <dgm:pt modelId="{7421D7BD-F792-4461-936B-ACE0213DE752}" type="pres">
      <dgm:prSet presAssocID="{922B89AA-49B9-4B87-9076-4FCEC0FD8542}" presName="Name10" presStyleLbl="parChTrans1D2" presStyleIdx="0" presStyleCnt="2"/>
      <dgm:spPr/>
    </dgm:pt>
    <dgm:pt modelId="{B87F323A-01C9-42D1-AD78-1C3AA2814AC7}" type="pres">
      <dgm:prSet presAssocID="{7505048C-433E-43BD-B37A-5AD6F0424F84}" presName="hierRoot2" presStyleCnt="0"/>
      <dgm:spPr/>
    </dgm:pt>
    <dgm:pt modelId="{2EB191E5-7A1A-46C8-878F-D0969C0C2BD9}" type="pres">
      <dgm:prSet presAssocID="{7505048C-433E-43BD-B37A-5AD6F0424F84}" presName="composite2" presStyleCnt="0"/>
      <dgm:spPr/>
    </dgm:pt>
    <dgm:pt modelId="{A6898662-A89C-4A26-B648-69183F8FD1BC}" type="pres">
      <dgm:prSet presAssocID="{7505048C-433E-43BD-B37A-5AD6F0424F84}" presName="background2" presStyleLbl="node2" presStyleIdx="0" presStyleCnt="2"/>
      <dgm:spPr/>
    </dgm:pt>
    <dgm:pt modelId="{0CF6F7F5-9793-49ED-B924-8E07577BF41E}" type="pres">
      <dgm:prSet presAssocID="{7505048C-433E-43BD-B37A-5AD6F0424F84}" presName="text2" presStyleLbl="fgAcc2" presStyleIdx="0" presStyleCnt="2">
        <dgm:presLayoutVars>
          <dgm:chPref val="3"/>
        </dgm:presLayoutVars>
      </dgm:prSet>
      <dgm:spPr/>
    </dgm:pt>
    <dgm:pt modelId="{3192CE45-E20F-499F-8094-08EAE9C53D2C}" type="pres">
      <dgm:prSet presAssocID="{7505048C-433E-43BD-B37A-5AD6F0424F84}" presName="hierChild3" presStyleCnt="0"/>
      <dgm:spPr/>
    </dgm:pt>
    <dgm:pt modelId="{EB1DAD84-706F-41E9-B7A2-9DC6295A5ADD}" type="pres">
      <dgm:prSet presAssocID="{FCF0F7D7-FBAD-4730-9E70-65415157F56B}" presName="Name17" presStyleLbl="parChTrans1D3" presStyleIdx="0" presStyleCnt="4"/>
      <dgm:spPr/>
    </dgm:pt>
    <dgm:pt modelId="{1E97E23F-EE23-4A5D-A702-8B33849701E2}" type="pres">
      <dgm:prSet presAssocID="{309240C1-33E6-4CB6-A633-D6D03FFF8774}" presName="hierRoot3" presStyleCnt="0"/>
      <dgm:spPr/>
    </dgm:pt>
    <dgm:pt modelId="{86E2922B-2F1B-4819-A97A-D42AF31205B1}" type="pres">
      <dgm:prSet presAssocID="{309240C1-33E6-4CB6-A633-D6D03FFF8774}" presName="composite3" presStyleCnt="0"/>
      <dgm:spPr/>
    </dgm:pt>
    <dgm:pt modelId="{9FFB0B53-B519-4ABF-BCB8-5226963E99E8}" type="pres">
      <dgm:prSet presAssocID="{309240C1-33E6-4CB6-A633-D6D03FFF8774}" presName="background3" presStyleLbl="node3" presStyleIdx="0" presStyleCnt="4"/>
      <dgm:spPr/>
    </dgm:pt>
    <dgm:pt modelId="{5ABACF4C-C0D0-43BA-AB93-4DA8BB8A9BC9}" type="pres">
      <dgm:prSet presAssocID="{309240C1-33E6-4CB6-A633-D6D03FFF8774}" presName="text3" presStyleLbl="fgAcc3" presStyleIdx="0" presStyleCnt="4">
        <dgm:presLayoutVars>
          <dgm:chPref val="3"/>
        </dgm:presLayoutVars>
      </dgm:prSet>
      <dgm:spPr/>
    </dgm:pt>
    <dgm:pt modelId="{2B3AB52F-4987-41BF-BD8D-5F631746F89D}" type="pres">
      <dgm:prSet presAssocID="{309240C1-33E6-4CB6-A633-D6D03FFF8774}" presName="hierChild4" presStyleCnt="0"/>
      <dgm:spPr/>
    </dgm:pt>
    <dgm:pt modelId="{CCA81E1E-8E91-4367-92F0-8ADE066C4DF4}" type="pres">
      <dgm:prSet presAssocID="{D7AF954B-7386-4363-81FD-4D318AF6B00B}" presName="Name17" presStyleLbl="parChTrans1D3" presStyleIdx="1" presStyleCnt="4"/>
      <dgm:spPr/>
    </dgm:pt>
    <dgm:pt modelId="{98D8532E-7D1B-40AC-9FEA-3961B9ECA2CD}" type="pres">
      <dgm:prSet presAssocID="{7BA3543A-50CB-42C7-991A-6E3C50198847}" presName="hierRoot3" presStyleCnt="0"/>
      <dgm:spPr/>
    </dgm:pt>
    <dgm:pt modelId="{D0538185-2987-45C8-AC4F-38F884181507}" type="pres">
      <dgm:prSet presAssocID="{7BA3543A-50CB-42C7-991A-6E3C50198847}" presName="composite3" presStyleCnt="0"/>
      <dgm:spPr/>
    </dgm:pt>
    <dgm:pt modelId="{16F6C822-4F80-4A3C-9C83-C91F61BA2C7C}" type="pres">
      <dgm:prSet presAssocID="{7BA3543A-50CB-42C7-991A-6E3C50198847}" presName="background3" presStyleLbl="node3" presStyleIdx="1" presStyleCnt="4"/>
      <dgm:spPr/>
    </dgm:pt>
    <dgm:pt modelId="{87DDE119-C45A-41D2-80D4-BE5F71416E5A}" type="pres">
      <dgm:prSet presAssocID="{7BA3543A-50CB-42C7-991A-6E3C50198847}" presName="text3" presStyleLbl="fgAcc3" presStyleIdx="1" presStyleCnt="4">
        <dgm:presLayoutVars>
          <dgm:chPref val="3"/>
        </dgm:presLayoutVars>
      </dgm:prSet>
      <dgm:spPr/>
    </dgm:pt>
    <dgm:pt modelId="{A7C8D1F8-A937-4BD9-93EE-3FFB1C94E6F6}" type="pres">
      <dgm:prSet presAssocID="{7BA3543A-50CB-42C7-991A-6E3C50198847}" presName="hierChild4" presStyleCnt="0"/>
      <dgm:spPr/>
    </dgm:pt>
    <dgm:pt modelId="{340B2084-1A8D-457C-AD98-D322A20D7AD0}" type="pres">
      <dgm:prSet presAssocID="{348A131B-FAF6-422D-9D49-8BDBE5295CE3}" presName="Name10" presStyleLbl="parChTrans1D2" presStyleIdx="1" presStyleCnt="2"/>
      <dgm:spPr/>
    </dgm:pt>
    <dgm:pt modelId="{659284FC-41D6-4B27-AAEC-7BD5A7482ED9}" type="pres">
      <dgm:prSet presAssocID="{A8B51234-AEB3-430E-A9DD-9AA310DC99DB}" presName="hierRoot2" presStyleCnt="0"/>
      <dgm:spPr/>
    </dgm:pt>
    <dgm:pt modelId="{661377FD-5872-44D2-AEFF-3C43D6810B08}" type="pres">
      <dgm:prSet presAssocID="{A8B51234-AEB3-430E-A9DD-9AA310DC99DB}" presName="composite2" presStyleCnt="0"/>
      <dgm:spPr/>
    </dgm:pt>
    <dgm:pt modelId="{FA1869B6-7455-407D-8772-4CC5E68BD9C8}" type="pres">
      <dgm:prSet presAssocID="{A8B51234-AEB3-430E-A9DD-9AA310DC99DB}" presName="background2" presStyleLbl="node2" presStyleIdx="1" presStyleCnt="2"/>
      <dgm:spPr/>
    </dgm:pt>
    <dgm:pt modelId="{6915AD61-53D5-4C1C-A965-6BF749ACF6E3}" type="pres">
      <dgm:prSet presAssocID="{A8B51234-AEB3-430E-A9DD-9AA310DC99DB}" presName="text2" presStyleLbl="fgAcc2" presStyleIdx="1" presStyleCnt="2">
        <dgm:presLayoutVars>
          <dgm:chPref val="3"/>
        </dgm:presLayoutVars>
      </dgm:prSet>
      <dgm:spPr/>
    </dgm:pt>
    <dgm:pt modelId="{0BF20F64-7BC4-4085-B35A-757AFA7C6282}" type="pres">
      <dgm:prSet presAssocID="{A8B51234-AEB3-430E-A9DD-9AA310DC99DB}" presName="hierChild3" presStyleCnt="0"/>
      <dgm:spPr/>
    </dgm:pt>
    <dgm:pt modelId="{89F73A17-91D0-45CD-AAAC-10105A4B2ACC}" type="pres">
      <dgm:prSet presAssocID="{B6DCF49F-E8BA-48C5-B7F1-B1FED7E06837}" presName="Name17" presStyleLbl="parChTrans1D3" presStyleIdx="2" presStyleCnt="4"/>
      <dgm:spPr/>
    </dgm:pt>
    <dgm:pt modelId="{4FF5162E-E93C-4B69-B580-A8F7A087FAAC}" type="pres">
      <dgm:prSet presAssocID="{8255D2B6-E6B7-4BC5-A326-C601B0A47D19}" presName="hierRoot3" presStyleCnt="0"/>
      <dgm:spPr/>
    </dgm:pt>
    <dgm:pt modelId="{627AE968-B863-4682-9940-D6ADED5E3B28}" type="pres">
      <dgm:prSet presAssocID="{8255D2B6-E6B7-4BC5-A326-C601B0A47D19}" presName="composite3" presStyleCnt="0"/>
      <dgm:spPr/>
    </dgm:pt>
    <dgm:pt modelId="{9BEBAE58-B14E-4DF4-BD99-552B384FFA4D}" type="pres">
      <dgm:prSet presAssocID="{8255D2B6-E6B7-4BC5-A326-C601B0A47D19}" presName="background3" presStyleLbl="node3" presStyleIdx="2" presStyleCnt="4"/>
      <dgm:spPr/>
    </dgm:pt>
    <dgm:pt modelId="{4EA6F472-8C48-4AA6-9A10-5D97509E66EE}" type="pres">
      <dgm:prSet presAssocID="{8255D2B6-E6B7-4BC5-A326-C601B0A47D19}" presName="text3" presStyleLbl="fgAcc3" presStyleIdx="2" presStyleCnt="4">
        <dgm:presLayoutVars>
          <dgm:chPref val="3"/>
        </dgm:presLayoutVars>
      </dgm:prSet>
      <dgm:spPr/>
    </dgm:pt>
    <dgm:pt modelId="{4CE1C37C-CA60-4643-AE47-EA600EEF7067}" type="pres">
      <dgm:prSet presAssocID="{8255D2B6-E6B7-4BC5-A326-C601B0A47D19}" presName="hierChild4" presStyleCnt="0"/>
      <dgm:spPr/>
    </dgm:pt>
    <dgm:pt modelId="{5CDF2CD5-1330-48F8-909B-731B9F0B22F5}" type="pres">
      <dgm:prSet presAssocID="{A333DB65-7E30-48EC-9AFA-E2DA13223CF4}" presName="Name17" presStyleLbl="parChTrans1D3" presStyleIdx="3" presStyleCnt="4"/>
      <dgm:spPr/>
    </dgm:pt>
    <dgm:pt modelId="{140930BC-8CE1-49F4-B88C-4A98C3D6E33E}" type="pres">
      <dgm:prSet presAssocID="{5999F3E9-C826-4E45-B25A-4CD33AD3CDA2}" presName="hierRoot3" presStyleCnt="0"/>
      <dgm:spPr/>
    </dgm:pt>
    <dgm:pt modelId="{A6C6EA99-D6F1-4CBB-A43E-5F1202CFA20F}" type="pres">
      <dgm:prSet presAssocID="{5999F3E9-C826-4E45-B25A-4CD33AD3CDA2}" presName="composite3" presStyleCnt="0"/>
      <dgm:spPr/>
    </dgm:pt>
    <dgm:pt modelId="{0BFB9D47-E08D-4E87-9590-4624ABE88D39}" type="pres">
      <dgm:prSet presAssocID="{5999F3E9-C826-4E45-B25A-4CD33AD3CDA2}" presName="background3" presStyleLbl="node3" presStyleIdx="3" presStyleCnt="4"/>
      <dgm:spPr/>
    </dgm:pt>
    <dgm:pt modelId="{97B96B7A-5EE0-42B6-8765-C5105580E6B7}" type="pres">
      <dgm:prSet presAssocID="{5999F3E9-C826-4E45-B25A-4CD33AD3CDA2}" presName="text3" presStyleLbl="fgAcc3" presStyleIdx="3" presStyleCnt="4">
        <dgm:presLayoutVars>
          <dgm:chPref val="3"/>
        </dgm:presLayoutVars>
      </dgm:prSet>
      <dgm:spPr/>
    </dgm:pt>
    <dgm:pt modelId="{5E365BC7-342B-4560-B70B-5B4E0664AA41}" type="pres">
      <dgm:prSet presAssocID="{5999F3E9-C826-4E45-B25A-4CD33AD3CDA2}" presName="hierChild4" presStyleCnt="0"/>
      <dgm:spPr/>
    </dgm:pt>
  </dgm:ptLst>
  <dgm:cxnLst>
    <dgm:cxn modelId="{F22C4501-40B2-4BEA-B07D-8C5132BDB925}" type="presOf" srcId="{348A131B-FAF6-422D-9D49-8BDBE5295CE3}" destId="{340B2084-1A8D-457C-AD98-D322A20D7AD0}" srcOrd="0" destOrd="0" presId="urn:microsoft.com/office/officeart/2005/8/layout/hierarchy1"/>
    <dgm:cxn modelId="{A7CE3306-37AB-4868-995C-377594B9CF4F}" srcId="{A8B51234-AEB3-430E-A9DD-9AA310DC99DB}" destId="{5999F3E9-C826-4E45-B25A-4CD33AD3CDA2}" srcOrd="1" destOrd="0" parTransId="{A333DB65-7E30-48EC-9AFA-E2DA13223CF4}" sibTransId="{2DC951CE-A20D-4134-A149-F1E8F429C40F}"/>
    <dgm:cxn modelId="{18B38512-B938-48EF-9EC6-A19D376E3FAF}" type="presOf" srcId="{309240C1-33E6-4CB6-A633-D6D03FFF8774}" destId="{5ABACF4C-C0D0-43BA-AB93-4DA8BB8A9BC9}" srcOrd="0" destOrd="0" presId="urn:microsoft.com/office/officeart/2005/8/layout/hierarchy1"/>
    <dgm:cxn modelId="{CF92641D-F50E-463F-8577-BDC9FFB3A907}" srcId="{3849753F-BD51-454D-A13B-5D665BC8849A}" destId="{A68023E5-CAFB-4DD6-9176-1D1DA1C36F8B}" srcOrd="0" destOrd="0" parTransId="{DD536FC9-550A-4701-A014-011B52E4AC70}" sibTransId="{1622B976-1581-435B-A072-4A6D71EBD603}"/>
    <dgm:cxn modelId="{AFD49D27-8F06-4254-B6CF-0E744FA6647E}" srcId="{7505048C-433E-43BD-B37A-5AD6F0424F84}" destId="{309240C1-33E6-4CB6-A633-D6D03FFF8774}" srcOrd="0" destOrd="0" parTransId="{FCF0F7D7-FBAD-4730-9E70-65415157F56B}" sibTransId="{1A75AE55-3332-450F-8973-47B9F6F3DBE4}"/>
    <dgm:cxn modelId="{E7EAC730-7673-4324-8A56-8B8402E9F182}" type="presOf" srcId="{7505048C-433E-43BD-B37A-5AD6F0424F84}" destId="{0CF6F7F5-9793-49ED-B924-8E07577BF41E}" srcOrd="0" destOrd="0" presId="urn:microsoft.com/office/officeart/2005/8/layout/hierarchy1"/>
    <dgm:cxn modelId="{82540F65-F57C-4EB6-89AC-A3C7C6CAFFA8}" type="presOf" srcId="{A333DB65-7E30-48EC-9AFA-E2DA13223CF4}" destId="{5CDF2CD5-1330-48F8-909B-731B9F0B22F5}" srcOrd="0" destOrd="0" presId="urn:microsoft.com/office/officeart/2005/8/layout/hierarchy1"/>
    <dgm:cxn modelId="{67386A71-A1B3-4A91-9C15-3CB76973DDE4}" srcId="{A68023E5-CAFB-4DD6-9176-1D1DA1C36F8B}" destId="{7505048C-433E-43BD-B37A-5AD6F0424F84}" srcOrd="0" destOrd="0" parTransId="{922B89AA-49B9-4B87-9076-4FCEC0FD8542}" sibTransId="{FE4A2BF5-9617-4239-BFD7-AFCEEF7F2473}"/>
    <dgm:cxn modelId="{9385DB74-8F4F-4218-8388-A405239C56BC}" srcId="{A68023E5-CAFB-4DD6-9176-1D1DA1C36F8B}" destId="{A8B51234-AEB3-430E-A9DD-9AA310DC99DB}" srcOrd="1" destOrd="0" parTransId="{348A131B-FAF6-422D-9D49-8BDBE5295CE3}" sibTransId="{D098D9B1-F60F-4335-AB45-27FA50C4925B}"/>
    <dgm:cxn modelId="{EF7CD456-8FFF-4070-AF01-A1558A3F03AE}" type="presOf" srcId="{B6DCF49F-E8BA-48C5-B7F1-B1FED7E06837}" destId="{89F73A17-91D0-45CD-AAAC-10105A4B2ACC}" srcOrd="0" destOrd="0" presId="urn:microsoft.com/office/officeart/2005/8/layout/hierarchy1"/>
    <dgm:cxn modelId="{1343BD78-4691-4EF9-9928-3A694B970E26}" type="presOf" srcId="{3849753F-BD51-454D-A13B-5D665BC8849A}" destId="{81911681-DCF2-40BE-B004-E6DB53B45B2B}" srcOrd="0" destOrd="0" presId="urn:microsoft.com/office/officeart/2005/8/layout/hierarchy1"/>
    <dgm:cxn modelId="{99EEF25A-AFA7-48F8-8F32-09B4A291C944}" srcId="{A8B51234-AEB3-430E-A9DD-9AA310DC99DB}" destId="{8255D2B6-E6B7-4BC5-A326-C601B0A47D19}" srcOrd="0" destOrd="0" parTransId="{B6DCF49F-E8BA-48C5-B7F1-B1FED7E06837}" sibTransId="{A2784E39-F003-4EBE-A850-E9EA74AC747B}"/>
    <dgm:cxn modelId="{ED58DA85-4F76-48C9-9768-AF56F9306E13}" type="presOf" srcId="{5999F3E9-C826-4E45-B25A-4CD33AD3CDA2}" destId="{97B96B7A-5EE0-42B6-8765-C5105580E6B7}" srcOrd="0" destOrd="0" presId="urn:microsoft.com/office/officeart/2005/8/layout/hierarchy1"/>
    <dgm:cxn modelId="{673FF085-DCDF-48AB-9DF8-037FE88DC917}" type="presOf" srcId="{7BA3543A-50CB-42C7-991A-6E3C50198847}" destId="{87DDE119-C45A-41D2-80D4-BE5F71416E5A}" srcOrd="0" destOrd="0" presId="urn:microsoft.com/office/officeart/2005/8/layout/hierarchy1"/>
    <dgm:cxn modelId="{D6C3EC93-F338-4951-9BB6-BC436466C082}" type="presOf" srcId="{A68023E5-CAFB-4DD6-9176-1D1DA1C36F8B}" destId="{4C129B0C-269D-450E-B861-BD33B8437E44}" srcOrd="0" destOrd="0" presId="urn:microsoft.com/office/officeart/2005/8/layout/hierarchy1"/>
    <dgm:cxn modelId="{D1672BB2-DBC2-414C-BDC0-CAADF5410102}" srcId="{7505048C-433E-43BD-B37A-5AD6F0424F84}" destId="{7BA3543A-50CB-42C7-991A-6E3C50198847}" srcOrd="1" destOrd="0" parTransId="{D7AF954B-7386-4363-81FD-4D318AF6B00B}" sibTransId="{F53EE5E9-3B93-4294-977A-C37BE1F902B1}"/>
    <dgm:cxn modelId="{47457ABA-7FC4-445C-9216-05DA33B8DD87}" type="presOf" srcId="{D7AF954B-7386-4363-81FD-4D318AF6B00B}" destId="{CCA81E1E-8E91-4367-92F0-8ADE066C4DF4}" srcOrd="0" destOrd="0" presId="urn:microsoft.com/office/officeart/2005/8/layout/hierarchy1"/>
    <dgm:cxn modelId="{B43222D1-FBA6-40F8-B62F-CD5C67A2246B}" type="presOf" srcId="{8255D2B6-E6B7-4BC5-A326-C601B0A47D19}" destId="{4EA6F472-8C48-4AA6-9A10-5D97509E66EE}" srcOrd="0" destOrd="0" presId="urn:microsoft.com/office/officeart/2005/8/layout/hierarchy1"/>
    <dgm:cxn modelId="{31360BE6-AE30-4495-8D80-C18CB30BFB60}" type="presOf" srcId="{A8B51234-AEB3-430E-A9DD-9AA310DC99DB}" destId="{6915AD61-53D5-4C1C-A965-6BF749ACF6E3}" srcOrd="0" destOrd="0" presId="urn:microsoft.com/office/officeart/2005/8/layout/hierarchy1"/>
    <dgm:cxn modelId="{014F67E9-36CE-461A-948C-B8725F1B8F51}" type="presOf" srcId="{FCF0F7D7-FBAD-4730-9E70-65415157F56B}" destId="{EB1DAD84-706F-41E9-B7A2-9DC6295A5ADD}" srcOrd="0" destOrd="0" presId="urn:microsoft.com/office/officeart/2005/8/layout/hierarchy1"/>
    <dgm:cxn modelId="{84EF85EF-D856-41DD-BC16-545CA39DFE8C}" type="presOf" srcId="{922B89AA-49B9-4B87-9076-4FCEC0FD8542}" destId="{7421D7BD-F792-4461-936B-ACE0213DE752}" srcOrd="0" destOrd="0" presId="urn:microsoft.com/office/officeart/2005/8/layout/hierarchy1"/>
    <dgm:cxn modelId="{C7BC97B0-C24F-4563-9F6B-4F4952922392}" type="presParOf" srcId="{81911681-DCF2-40BE-B004-E6DB53B45B2B}" destId="{D9B42C6E-E948-4458-B70B-7D7096363652}" srcOrd="0" destOrd="0" presId="urn:microsoft.com/office/officeart/2005/8/layout/hierarchy1"/>
    <dgm:cxn modelId="{29FBA68C-8C50-46DC-B87E-A4B1EBC47BBC}" type="presParOf" srcId="{D9B42C6E-E948-4458-B70B-7D7096363652}" destId="{BBFE1284-C786-4958-A23C-49E34D3519BE}" srcOrd="0" destOrd="0" presId="urn:microsoft.com/office/officeart/2005/8/layout/hierarchy1"/>
    <dgm:cxn modelId="{5767450A-7858-4C65-87DD-AA02DD78EAEA}" type="presParOf" srcId="{BBFE1284-C786-4958-A23C-49E34D3519BE}" destId="{15107C27-D929-4CED-8D5C-2BEE3A6FB3E5}" srcOrd="0" destOrd="0" presId="urn:microsoft.com/office/officeart/2005/8/layout/hierarchy1"/>
    <dgm:cxn modelId="{D6846336-3D33-407D-9EDD-C159654A0313}" type="presParOf" srcId="{BBFE1284-C786-4958-A23C-49E34D3519BE}" destId="{4C129B0C-269D-450E-B861-BD33B8437E44}" srcOrd="1" destOrd="0" presId="urn:microsoft.com/office/officeart/2005/8/layout/hierarchy1"/>
    <dgm:cxn modelId="{15372FF1-99E6-4302-9C6A-48DD8275AE35}" type="presParOf" srcId="{D9B42C6E-E948-4458-B70B-7D7096363652}" destId="{66AE4295-01B6-4577-B35B-A6B458EC8883}" srcOrd="1" destOrd="0" presId="urn:microsoft.com/office/officeart/2005/8/layout/hierarchy1"/>
    <dgm:cxn modelId="{D1FA068F-8196-452A-84DB-5CD58CAA4B94}" type="presParOf" srcId="{66AE4295-01B6-4577-B35B-A6B458EC8883}" destId="{7421D7BD-F792-4461-936B-ACE0213DE752}" srcOrd="0" destOrd="0" presId="urn:microsoft.com/office/officeart/2005/8/layout/hierarchy1"/>
    <dgm:cxn modelId="{01A3B0D5-C010-4127-A80D-8A109E2C9859}" type="presParOf" srcId="{66AE4295-01B6-4577-B35B-A6B458EC8883}" destId="{B87F323A-01C9-42D1-AD78-1C3AA2814AC7}" srcOrd="1" destOrd="0" presId="urn:microsoft.com/office/officeart/2005/8/layout/hierarchy1"/>
    <dgm:cxn modelId="{FCED5FE3-46F5-49C9-9799-E13CC5D484F1}" type="presParOf" srcId="{B87F323A-01C9-42D1-AD78-1C3AA2814AC7}" destId="{2EB191E5-7A1A-46C8-878F-D0969C0C2BD9}" srcOrd="0" destOrd="0" presId="urn:microsoft.com/office/officeart/2005/8/layout/hierarchy1"/>
    <dgm:cxn modelId="{77B4CE0A-5A12-49D4-8B10-55B582E9937E}" type="presParOf" srcId="{2EB191E5-7A1A-46C8-878F-D0969C0C2BD9}" destId="{A6898662-A89C-4A26-B648-69183F8FD1BC}" srcOrd="0" destOrd="0" presId="urn:microsoft.com/office/officeart/2005/8/layout/hierarchy1"/>
    <dgm:cxn modelId="{BC4D730D-0540-4CFB-B186-84A517E6B65A}" type="presParOf" srcId="{2EB191E5-7A1A-46C8-878F-D0969C0C2BD9}" destId="{0CF6F7F5-9793-49ED-B924-8E07577BF41E}" srcOrd="1" destOrd="0" presId="urn:microsoft.com/office/officeart/2005/8/layout/hierarchy1"/>
    <dgm:cxn modelId="{3159C5E1-54D2-4A1C-AF50-8DC5976068D4}" type="presParOf" srcId="{B87F323A-01C9-42D1-AD78-1C3AA2814AC7}" destId="{3192CE45-E20F-499F-8094-08EAE9C53D2C}" srcOrd="1" destOrd="0" presId="urn:microsoft.com/office/officeart/2005/8/layout/hierarchy1"/>
    <dgm:cxn modelId="{0BA1A94F-191E-4C53-9894-0995505F9E7B}" type="presParOf" srcId="{3192CE45-E20F-499F-8094-08EAE9C53D2C}" destId="{EB1DAD84-706F-41E9-B7A2-9DC6295A5ADD}" srcOrd="0" destOrd="0" presId="urn:microsoft.com/office/officeart/2005/8/layout/hierarchy1"/>
    <dgm:cxn modelId="{B5CF50BA-3469-471E-942E-1212AAD5E7F4}" type="presParOf" srcId="{3192CE45-E20F-499F-8094-08EAE9C53D2C}" destId="{1E97E23F-EE23-4A5D-A702-8B33849701E2}" srcOrd="1" destOrd="0" presId="urn:microsoft.com/office/officeart/2005/8/layout/hierarchy1"/>
    <dgm:cxn modelId="{F415CB17-ECDD-44A7-917F-B4930D9EDAFF}" type="presParOf" srcId="{1E97E23F-EE23-4A5D-A702-8B33849701E2}" destId="{86E2922B-2F1B-4819-A97A-D42AF31205B1}" srcOrd="0" destOrd="0" presId="urn:microsoft.com/office/officeart/2005/8/layout/hierarchy1"/>
    <dgm:cxn modelId="{D1774A21-00F5-4F7C-B4DF-490DCE419FD1}" type="presParOf" srcId="{86E2922B-2F1B-4819-A97A-D42AF31205B1}" destId="{9FFB0B53-B519-4ABF-BCB8-5226963E99E8}" srcOrd="0" destOrd="0" presId="urn:microsoft.com/office/officeart/2005/8/layout/hierarchy1"/>
    <dgm:cxn modelId="{AEF5CC8B-75B3-4473-A8B8-B540266C0372}" type="presParOf" srcId="{86E2922B-2F1B-4819-A97A-D42AF31205B1}" destId="{5ABACF4C-C0D0-43BA-AB93-4DA8BB8A9BC9}" srcOrd="1" destOrd="0" presId="urn:microsoft.com/office/officeart/2005/8/layout/hierarchy1"/>
    <dgm:cxn modelId="{8C89633C-9D48-440C-A835-92BAA2607D5A}" type="presParOf" srcId="{1E97E23F-EE23-4A5D-A702-8B33849701E2}" destId="{2B3AB52F-4987-41BF-BD8D-5F631746F89D}" srcOrd="1" destOrd="0" presId="urn:microsoft.com/office/officeart/2005/8/layout/hierarchy1"/>
    <dgm:cxn modelId="{CC37B94E-C5E4-4D83-9A59-784B0DE65F9D}" type="presParOf" srcId="{3192CE45-E20F-499F-8094-08EAE9C53D2C}" destId="{CCA81E1E-8E91-4367-92F0-8ADE066C4DF4}" srcOrd="2" destOrd="0" presId="urn:microsoft.com/office/officeart/2005/8/layout/hierarchy1"/>
    <dgm:cxn modelId="{F9C346F7-AB34-4F02-8D19-D7B50A358BCF}" type="presParOf" srcId="{3192CE45-E20F-499F-8094-08EAE9C53D2C}" destId="{98D8532E-7D1B-40AC-9FEA-3961B9ECA2CD}" srcOrd="3" destOrd="0" presId="urn:microsoft.com/office/officeart/2005/8/layout/hierarchy1"/>
    <dgm:cxn modelId="{280D6EF1-D8D9-4CF1-BB8F-09600F7E7807}" type="presParOf" srcId="{98D8532E-7D1B-40AC-9FEA-3961B9ECA2CD}" destId="{D0538185-2987-45C8-AC4F-38F884181507}" srcOrd="0" destOrd="0" presId="urn:microsoft.com/office/officeart/2005/8/layout/hierarchy1"/>
    <dgm:cxn modelId="{44767691-BF40-4044-AC31-865EC5D1F00C}" type="presParOf" srcId="{D0538185-2987-45C8-AC4F-38F884181507}" destId="{16F6C822-4F80-4A3C-9C83-C91F61BA2C7C}" srcOrd="0" destOrd="0" presId="urn:microsoft.com/office/officeart/2005/8/layout/hierarchy1"/>
    <dgm:cxn modelId="{F294C1F5-A5CD-4DDD-B302-4DF6DB653D51}" type="presParOf" srcId="{D0538185-2987-45C8-AC4F-38F884181507}" destId="{87DDE119-C45A-41D2-80D4-BE5F71416E5A}" srcOrd="1" destOrd="0" presId="urn:microsoft.com/office/officeart/2005/8/layout/hierarchy1"/>
    <dgm:cxn modelId="{11FF03AF-EA88-4692-94C0-6123C9665917}" type="presParOf" srcId="{98D8532E-7D1B-40AC-9FEA-3961B9ECA2CD}" destId="{A7C8D1F8-A937-4BD9-93EE-3FFB1C94E6F6}" srcOrd="1" destOrd="0" presId="urn:microsoft.com/office/officeart/2005/8/layout/hierarchy1"/>
    <dgm:cxn modelId="{2F673366-8CC8-4264-B49E-D7FAF4CF56D9}" type="presParOf" srcId="{66AE4295-01B6-4577-B35B-A6B458EC8883}" destId="{340B2084-1A8D-457C-AD98-D322A20D7AD0}" srcOrd="2" destOrd="0" presId="urn:microsoft.com/office/officeart/2005/8/layout/hierarchy1"/>
    <dgm:cxn modelId="{EA7F2AD8-09BE-4723-AE39-0F0C226A774D}" type="presParOf" srcId="{66AE4295-01B6-4577-B35B-A6B458EC8883}" destId="{659284FC-41D6-4B27-AAEC-7BD5A7482ED9}" srcOrd="3" destOrd="0" presId="urn:microsoft.com/office/officeart/2005/8/layout/hierarchy1"/>
    <dgm:cxn modelId="{B45D7750-D896-414B-A802-D32CD68C13C9}" type="presParOf" srcId="{659284FC-41D6-4B27-AAEC-7BD5A7482ED9}" destId="{661377FD-5872-44D2-AEFF-3C43D6810B08}" srcOrd="0" destOrd="0" presId="urn:microsoft.com/office/officeart/2005/8/layout/hierarchy1"/>
    <dgm:cxn modelId="{A87C6866-27B9-4AA8-A16F-C958805A9839}" type="presParOf" srcId="{661377FD-5872-44D2-AEFF-3C43D6810B08}" destId="{FA1869B6-7455-407D-8772-4CC5E68BD9C8}" srcOrd="0" destOrd="0" presId="urn:microsoft.com/office/officeart/2005/8/layout/hierarchy1"/>
    <dgm:cxn modelId="{7E5E1D13-A8B1-4E31-80F8-884E4388E47D}" type="presParOf" srcId="{661377FD-5872-44D2-AEFF-3C43D6810B08}" destId="{6915AD61-53D5-4C1C-A965-6BF749ACF6E3}" srcOrd="1" destOrd="0" presId="urn:microsoft.com/office/officeart/2005/8/layout/hierarchy1"/>
    <dgm:cxn modelId="{D3972B26-6A65-4388-B3FE-94C4BCA1CFFF}" type="presParOf" srcId="{659284FC-41D6-4B27-AAEC-7BD5A7482ED9}" destId="{0BF20F64-7BC4-4085-B35A-757AFA7C6282}" srcOrd="1" destOrd="0" presId="urn:microsoft.com/office/officeart/2005/8/layout/hierarchy1"/>
    <dgm:cxn modelId="{796C5A7B-6351-498D-96B3-B1CAD201E1BD}" type="presParOf" srcId="{0BF20F64-7BC4-4085-B35A-757AFA7C6282}" destId="{89F73A17-91D0-45CD-AAAC-10105A4B2ACC}" srcOrd="0" destOrd="0" presId="urn:microsoft.com/office/officeart/2005/8/layout/hierarchy1"/>
    <dgm:cxn modelId="{1638FB9D-8946-44D4-BE7C-0B9FD791182C}" type="presParOf" srcId="{0BF20F64-7BC4-4085-B35A-757AFA7C6282}" destId="{4FF5162E-E93C-4B69-B580-A8F7A087FAAC}" srcOrd="1" destOrd="0" presId="urn:microsoft.com/office/officeart/2005/8/layout/hierarchy1"/>
    <dgm:cxn modelId="{4BAE1576-5213-43E2-9AF6-17654A35CC8D}" type="presParOf" srcId="{4FF5162E-E93C-4B69-B580-A8F7A087FAAC}" destId="{627AE968-B863-4682-9940-D6ADED5E3B28}" srcOrd="0" destOrd="0" presId="urn:microsoft.com/office/officeart/2005/8/layout/hierarchy1"/>
    <dgm:cxn modelId="{9594FF03-EE0B-4755-A457-B20ED104E95D}" type="presParOf" srcId="{627AE968-B863-4682-9940-D6ADED5E3B28}" destId="{9BEBAE58-B14E-4DF4-BD99-552B384FFA4D}" srcOrd="0" destOrd="0" presId="urn:microsoft.com/office/officeart/2005/8/layout/hierarchy1"/>
    <dgm:cxn modelId="{F1F001C5-BE36-4D7F-BFC9-8886837A6A54}" type="presParOf" srcId="{627AE968-B863-4682-9940-D6ADED5E3B28}" destId="{4EA6F472-8C48-4AA6-9A10-5D97509E66EE}" srcOrd="1" destOrd="0" presId="urn:microsoft.com/office/officeart/2005/8/layout/hierarchy1"/>
    <dgm:cxn modelId="{907D4E88-F131-4E4A-9034-66E70AAD521F}" type="presParOf" srcId="{4FF5162E-E93C-4B69-B580-A8F7A087FAAC}" destId="{4CE1C37C-CA60-4643-AE47-EA600EEF7067}" srcOrd="1" destOrd="0" presId="urn:microsoft.com/office/officeart/2005/8/layout/hierarchy1"/>
    <dgm:cxn modelId="{EACDBFBD-AC40-49CA-9063-56826931DED5}" type="presParOf" srcId="{0BF20F64-7BC4-4085-B35A-757AFA7C6282}" destId="{5CDF2CD5-1330-48F8-909B-731B9F0B22F5}" srcOrd="2" destOrd="0" presId="urn:microsoft.com/office/officeart/2005/8/layout/hierarchy1"/>
    <dgm:cxn modelId="{FC476B8B-BE57-4787-8492-90BAFD80BEF3}" type="presParOf" srcId="{0BF20F64-7BC4-4085-B35A-757AFA7C6282}" destId="{140930BC-8CE1-49F4-B88C-4A98C3D6E33E}" srcOrd="3" destOrd="0" presId="urn:microsoft.com/office/officeart/2005/8/layout/hierarchy1"/>
    <dgm:cxn modelId="{06B82C1A-3A06-4BB2-BEE1-52FC208E3B53}" type="presParOf" srcId="{140930BC-8CE1-49F4-B88C-4A98C3D6E33E}" destId="{A6C6EA99-D6F1-4CBB-A43E-5F1202CFA20F}" srcOrd="0" destOrd="0" presId="urn:microsoft.com/office/officeart/2005/8/layout/hierarchy1"/>
    <dgm:cxn modelId="{0A540941-DA9E-4569-A34F-1C57ED91C5A1}" type="presParOf" srcId="{A6C6EA99-D6F1-4CBB-A43E-5F1202CFA20F}" destId="{0BFB9D47-E08D-4E87-9590-4624ABE88D39}" srcOrd="0" destOrd="0" presId="urn:microsoft.com/office/officeart/2005/8/layout/hierarchy1"/>
    <dgm:cxn modelId="{A8B3929D-A88F-4A61-9316-9E37F46D05C8}" type="presParOf" srcId="{A6C6EA99-D6F1-4CBB-A43E-5F1202CFA20F}" destId="{97B96B7A-5EE0-42B6-8765-C5105580E6B7}" srcOrd="1" destOrd="0" presId="urn:microsoft.com/office/officeart/2005/8/layout/hierarchy1"/>
    <dgm:cxn modelId="{358759CD-0E57-4DE7-905D-108F349F4766}" type="presParOf" srcId="{140930BC-8CE1-49F4-B88C-4A98C3D6E33E}" destId="{5E365BC7-342B-4560-B70B-5B4E0664AA41}" srcOrd="1" destOrd="0" presId="urn:microsoft.com/office/officeart/2005/8/layout/hierarchy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CDF2CD5-1330-48F8-909B-731B9F0B22F5}">
      <dsp:nvSpPr>
        <dsp:cNvPr id="0" name=""/>
        <dsp:cNvSpPr/>
      </dsp:nvSpPr>
      <dsp:spPr>
        <a:xfrm>
          <a:off x="2501296" y="1300490"/>
          <a:ext cx="429741" cy="204517"/>
        </a:xfrm>
        <a:custGeom>
          <a:avLst/>
          <a:gdLst/>
          <a:ahLst/>
          <a:cxnLst/>
          <a:rect l="0" t="0" r="0" b="0"/>
          <a:pathLst>
            <a:path>
              <a:moveTo>
                <a:pt x="0" y="0"/>
              </a:moveTo>
              <a:lnTo>
                <a:pt x="0" y="139372"/>
              </a:lnTo>
              <a:lnTo>
                <a:pt x="429741" y="139372"/>
              </a:lnTo>
              <a:lnTo>
                <a:pt x="429741" y="204517"/>
              </a:lnTo>
            </a:path>
          </a:pathLst>
        </a:custGeom>
        <a:noFill/>
        <a:ln w="12700" cap="flat" cmpd="sng" algn="ctr">
          <a:solidFill>
            <a:schemeClr val="accent5">
              <a:hueOff val="0"/>
              <a:satOff val="0"/>
              <a:lumOff val="0"/>
              <a:alphaOff val="0"/>
            </a:schemeClr>
          </a:solidFill>
          <a:prstDash val="solid"/>
          <a:miter lim="800000"/>
        </a:ln>
        <a:effectLst/>
        <a:sp3d z="-25400" prstMaterial="plastic"/>
      </dsp:spPr>
      <dsp:style>
        <a:lnRef idx="2">
          <a:scrgbClr r="0" g="0" b="0"/>
        </a:lnRef>
        <a:fillRef idx="0">
          <a:scrgbClr r="0" g="0" b="0"/>
        </a:fillRef>
        <a:effectRef idx="0">
          <a:scrgbClr r="0" g="0" b="0"/>
        </a:effectRef>
        <a:fontRef idx="minor">
          <a:schemeClr val="tx1"/>
        </a:fontRef>
      </dsp:style>
    </dsp:sp>
    <dsp:sp modelId="{89F73A17-91D0-45CD-AAAC-10105A4B2ACC}">
      <dsp:nvSpPr>
        <dsp:cNvPr id="0" name=""/>
        <dsp:cNvSpPr/>
      </dsp:nvSpPr>
      <dsp:spPr>
        <a:xfrm>
          <a:off x="2071555" y="1300490"/>
          <a:ext cx="429741" cy="204517"/>
        </a:xfrm>
        <a:custGeom>
          <a:avLst/>
          <a:gdLst/>
          <a:ahLst/>
          <a:cxnLst/>
          <a:rect l="0" t="0" r="0" b="0"/>
          <a:pathLst>
            <a:path>
              <a:moveTo>
                <a:pt x="429741" y="0"/>
              </a:moveTo>
              <a:lnTo>
                <a:pt x="429741" y="139372"/>
              </a:lnTo>
              <a:lnTo>
                <a:pt x="0" y="139372"/>
              </a:lnTo>
              <a:lnTo>
                <a:pt x="0" y="204517"/>
              </a:lnTo>
            </a:path>
          </a:pathLst>
        </a:custGeom>
        <a:noFill/>
        <a:ln w="12700" cap="flat" cmpd="sng" algn="ctr">
          <a:solidFill>
            <a:schemeClr val="accent5">
              <a:hueOff val="0"/>
              <a:satOff val="0"/>
              <a:lumOff val="0"/>
              <a:alphaOff val="0"/>
            </a:schemeClr>
          </a:solidFill>
          <a:prstDash val="solid"/>
          <a:miter lim="800000"/>
        </a:ln>
        <a:effectLst/>
        <a:sp3d z="-25400" prstMaterial="plastic"/>
      </dsp:spPr>
      <dsp:style>
        <a:lnRef idx="2">
          <a:scrgbClr r="0" g="0" b="0"/>
        </a:lnRef>
        <a:fillRef idx="0">
          <a:scrgbClr r="0" g="0" b="0"/>
        </a:fillRef>
        <a:effectRef idx="0">
          <a:scrgbClr r="0" g="0" b="0"/>
        </a:effectRef>
        <a:fontRef idx="minor">
          <a:schemeClr val="tx1"/>
        </a:fontRef>
      </dsp:style>
    </dsp:sp>
    <dsp:sp modelId="{340B2084-1A8D-457C-AD98-D322A20D7AD0}">
      <dsp:nvSpPr>
        <dsp:cNvPr id="0" name=""/>
        <dsp:cNvSpPr/>
      </dsp:nvSpPr>
      <dsp:spPr>
        <a:xfrm>
          <a:off x="1641814" y="649432"/>
          <a:ext cx="859482" cy="204517"/>
        </a:xfrm>
        <a:custGeom>
          <a:avLst/>
          <a:gdLst/>
          <a:ahLst/>
          <a:cxnLst/>
          <a:rect l="0" t="0" r="0" b="0"/>
          <a:pathLst>
            <a:path>
              <a:moveTo>
                <a:pt x="0" y="0"/>
              </a:moveTo>
              <a:lnTo>
                <a:pt x="0" y="139372"/>
              </a:lnTo>
              <a:lnTo>
                <a:pt x="859482" y="139372"/>
              </a:lnTo>
              <a:lnTo>
                <a:pt x="859482" y="204517"/>
              </a:lnTo>
            </a:path>
          </a:pathLst>
        </a:custGeom>
        <a:noFill/>
        <a:ln w="12700" cap="flat" cmpd="sng" algn="ctr">
          <a:solidFill>
            <a:schemeClr val="accent4">
              <a:hueOff val="0"/>
              <a:satOff val="0"/>
              <a:lumOff val="0"/>
              <a:alphaOff val="0"/>
            </a:schemeClr>
          </a:solidFill>
          <a:prstDash val="solid"/>
          <a:miter lim="800000"/>
        </a:ln>
        <a:effectLst/>
        <a:sp3d z="-25400" prstMaterial="plastic"/>
      </dsp:spPr>
      <dsp:style>
        <a:lnRef idx="2">
          <a:scrgbClr r="0" g="0" b="0"/>
        </a:lnRef>
        <a:fillRef idx="0">
          <a:scrgbClr r="0" g="0" b="0"/>
        </a:fillRef>
        <a:effectRef idx="0">
          <a:scrgbClr r="0" g="0" b="0"/>
        </a:effectRef>
        <a:fontRef idx="minor">
          <a:schemeClr val="tx1"/>
        </a:fontRef>
      </dsp:style>
    </dsp:sp>
    <dsp:sp modelId="{CCA81E1E-8E91-4367-92F0-8ADE066C4DF4}">
      <dsp:nvSpPr>
        <dsp:cNvPr id="0" name=""/>
        <dsp:cNvSpPr/>
      </dsp:nvSpPr>
      <dsp:spPr>
        <a:xfrm>
          <a:off x="782332" y="1300490"/>
          <a:ext cx="429741" cy="204517"/>
        </a:xfrm>
        <a:custGeom>
          <a:avLst/>
          <a:gdLst/>
          <a:ahLst/>
          <a:cxnLst/>
          <a:rect l="0" t="0" r="0" b="0"/>
          <a:pathLst>
            <a:path>
              <a:moveTo>
                <a:pt x="0" y="0"/>
              </a:moveTo>
              <a:lnTo>
                <a:pt x="0" y="139372"/>
              </a:lnTo>
              <a:lnTo>
                <a:pt x="429741" y="139372"/>
              </a:lnTo>
              <a:lnTo>
                <a:pt x="429741" y="204517"/>
              </a:lnTo>
            </a:path>
          </a:pathLst>
        </a:custGeom>
        <a:noFill/>
        <a:ln w="12700" cap="flat" cmpd="sng" algn="ctr">
          <a:solidFill>
            <a:schemeClr val="accent5">
              <a:hueOff val="0"/>
              <a:satOff val="0"/>
              <a:lumOff val="0"/>
              <a:alphaOff val="0"/>
            </a:schemeClr>
          </a:solidFill>
          <a:prstDash val="solid"/>
          <a:miter lim="800000"/>
        </a:ln>
        <a:effectLst/>
        <a:sp3d z="-25400" prstMaterial="plastic"/>
      </dsp:spPr>
      <dsp:style>
        <a:lnRef idx="2">
          <a:scrgbClr r="0" g="0" b="0"/>
        </a:lnRef>
        <a:fillRef idx="0">
          <a:scrgbClr r="0" g="0" b="0"/>
        </a:fillRef>
        <a:effectRef idx="0">
          <a:scrgbClr r="0" g="0" b="0"/>
        </a:effectRef>
        <a:fontRef idx="minor">
          <a:schemeClr val="tx1"/>
        </a:fontRef>
      </dsp:style>
    </dsp:sp>
    <dsp:sp modelId="{EB1DAD84-706F-41E9-B7A2-9DC6295A5ADD}">
      <dsp:nvSpPr>
        <dsp:cNvPr id="0" name=""/>
        <dsp:cNvSpPr/>
      </dsp:nvSpPr>
      <dsp:spPr>
        <a:xfrm>
          <a:off x="352591" y="1300490"/>
          <a:ext cx="429741" cy="204517"/>
        </a:xfrm>
        <a:custGeom>
          <a:avLst/>
          <a:gdLst/>
          <a:ahLst/>
          <a:cxnLst/>
          <a:rect l="0" t="0" r="0" b="0"/>
          <a:pathLst>
            <a:path>
              <a:moveTo>
                <a:pt x="429741" y="0"/>
              </a:moveTo>
              <a:lnTo>
                <a:pt x="429741" y="139372"/>
              </a:lnTo>
              <a:lnTo>
                <a:pt x="0" y="139372"/>
              </a:lnTo>
              <a:lnTo>
                <a:pt x="0" y="204517"/>
              </a:lnTo>
            </a:path>
          </a:pathLst>
        </a:custGeom>
        <a:noFill/>
        <a:ln w="12700" cap="flat" cmpd="sng" algn="ctr">
          <a:solidFill>
            <a:schemeClr val="accent5">
              <a:hueOff val="0"/>
              <a:satOff val="0"/>
              <a:lumOff val="0"/>
              <a:alphaOff val="0"/>
            </a:schemeClr>
          </a:solidFill>
          <a:prstDash val="solid"/>
          <a:miter lim="800000"/>
        </a:ln>
        <a:effectLst/>
        <a:sp3d z="-25400" prstMaterial="plastic"/>
      </dsp:spPr>
      <dsp:style>
        <a:lnRef idx="2">
          <a:scrgbClr r="0" g="0" b="0"/>
        </a:lnRef>
        <a:fillRef idx="0">
          <a:scrgbClr r="0" g="0" b="0"/>
        </a:fillRef>
        <a:effectRef idx="0">
          <a:scrgbClr r="0" g="0" b="0"/>
        </a:effectRef>
        <a:fontRef idx="minor">
          <a:schemeClr val="tx1"/>
        </a:fontRef>
      </dsp:style>
    </dsp:sp>
    <dsp:sp modelId="{7421D7BD-F792-4461-936B-ACE0213DE752}">
      <dsp:nvSpPr>
        <dsp:cNvPr id="0" name=""/>
        <dsp:cNvSpPr/>
      </dsp:nvSpPr>
      <dsp:spPr>
        <a:xfrm>
          <a:off x="782332" y="649432"/>
          <a:ext cx="859482" cy="204517"/>
        </a:xfrm>
        <a:custGeom>
          <a:avLst/>
          <a:gdLst/>
          <a:ahLst/>
          <a:cxnLst/>
          <a:rect l="0" t="0" r="0" b="0"/>
          <a:pathLst>
            <a:path>
              <a:moveTo>
                <a:pt x="859482" y="0"/>
              </a:moveTo>
              <a:lnTo>
                <a:pt x="859482" y="139372"/>
              </a:lnTo>
              <a:lnTo>
                <a:pt x="0" y="139372"/>
              </a:lnTo>
              <a:lnTo>
                <a:pt x="0" y="204517"/>
              </a:lnTo>
            </a:path>
          </a:pathLst>
        </a:custGeom>
        <a:noFill/>
        <a:ln w="12700" cap="flat" cmpd="sng" algn="ctr">
          <a:solidFill>
            <a:schemeClr val="accent4">
              <a:hueOff val="0"/>
              <a:satOff val="0"/>
              <a:lumOff val="0"/>
              <a:alphaOff val="0"/>
            </a:schemeClr>
          </a:solidFill>
          <a:prstDash val="solid"/>
          <a:miter lim="800000"/>
        </a:ln>
        <a:effectLst/>
        <a:sp3d z="-25400" prstMaterial="plastic"/>
      </dsp:spPr>
      <dsp:style>
        <a:lnRef idx="2">
          <a:scrgbClr r="0" g="0" b="0"/>
        </a:lnRef>
        <a:fillRef idx="0">
          <a:scrgbClr r="0" g="0" b="0"/>
        </a:fillRef>
        <a:effectRef idx="0">
          <a:scrgbClr r="0" g="0" b="0"/>
        </a:effectRef>
        <a:fontRef idx="minor">
          <a:schemeClr val="tx1"/>
        </a:fontRef>
      </dsp:style>
    </dsp:sp>
    <dsp:sp modelId="{15107C27-D929-4CED-8D5C-2BEE3A6FB3E5}">
      <dsp:nvSpPr>
        <dsp:cNvPr id="0" name=""/>
        <dsp:cNvSpPr/>
      </dsp:nvSpPr>
      <dsp:spPr>
        <a:xfrm>
          <a:off x="1290208" y="202892"/>
          <a:ext cx="703212" cy="446540"/>
        </a:xfrm>
        <a:prstGeom prst="roundRect">
          <a:avLst>
            <a:gd name="adj" fmla="val 10000"/>
          </a:avLst>
        </a:prstGeom>
        <a:solidFill>
          <a:schemeClr val="accent2">
            <a:hueOff val="0"/>
            <a:satOff val="0"/>
            <a:lumOff val="0"/>
            <a:alphaOff val="0"/>
          </a:schemeClr>
        </a:solidFill>
        <a:ln>
          <a:noFill/>
        </a:ln>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sp>
    <dsp:sp modelId="{4C129B0C-269D-450E-B861-BD33B8437E44}">
      <dsp:nvSpPr>
        <dsp:cNvPr id="0" name=""/>
        <dsp:cNvSpPr/>
      </dsp:nvSpPr>
      <dsp:spPr>
        <a:xfrm>
          <a:off x="1368343" y="277120"/>
          <a:ext cx="703212" cy="446540"/>
        </a:xfrm>
        <a:prstGeom prst="roundRect">
          <a:avLst>
            <a:gd name="adj" fmla="val 10000"/>
          </a:avLst>
        </a:prstGeom>
        <a:solidFill>
          <a:schemeClr val="lt1">
            <a:alpha val="90000"/>
            <a:hueOff val="0"/>
            <a:satOff val="0"/>
            <a:lumOff val="0"/>
            <a:alphaOff val="0"/>
          </a:schemeClr>
        </a:solidFill>
        <a:ln w="6350" cap="flat" cmpd="sng" algn="ctr">
          <a:solidFill>
            <a:schemeClr val="accent2">
              <a:hueOff val="0"/>
              <a:satOff val="0"/>
              <a:lumOff val="0"/>
              <a:alphaOff val="0"/>
            </a:schemeClr>
          </a:solidFill>
          <a:prstDash val="solid"/>
          <a:miter lim="800000"/>
        </a:ln>
        <a:effectLst/>
        <a:sp3d z="50080" prstMaterial="plastic">
          <a:bevelT w="25400" h="25400"/>
          <a:bevelB w="25400" h="25400"/>
        </a:sp3d>
      </dsp:spPr>
      <dsp:style>
        <a:lnRef idx="1">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marL="0" lvl="0" indent="0" algn="ctr" defTabSz="800100" latinLnBrk="1">
            <a:lnSpc>
              <a:spcPct val="90000"/>
            </a:lnSpc>
            <a:spcBef>
              <a:spcPct val="0"/>
            </a:spcBef>
            <a:spcAft>
              <a:spcPct val="35000"/>
            </a:spcAft>
            <a:buNone/>
          </a:pPr>
          <a:r>
            <a:rPr lang="ko-KR" altLang="en-US" sz="1800" kern="1200" dirty="0"/>
            <a:t>자료</a:t>
          </a:r>
        </a:p>
      </dsp:txBody>
      <dsp:txXfrm>
        <a:off x="1381422" y="290199"/>
        <a:ext cx="677054" cy="420382"/>
      </dsp:txXfrm>
    </dsp:sp>
    <dsp:sp modelId="{A6898662-A89C-4A26-B648-69183F8FD1BC}">
      <dsp:nvSpPr>
        <dsp:cNvPr id="0" name=""/>
        <dsp:cNvSpPr/>
      </dsp:nvSpPr>
      <dsp:spPr>
        <a:xfrm>
          <a:off x="430726" y="853949"/>
          <a:ext cx="703212" cy="446540"/>
        </a:xfrm>
        <a:prstGeom prst="roundRect">
          <a:avLst>
            <a:gd name="adj" fmla="val 10000"/>
          </a:avLst>
        </a:prstGeom>
        <a:solidFill>
          <a:schemeClr val="accent4">
            <a:hueOff val="0"/>
            <a:satOff val="0"/>
            <a:lumOff val="0"/>
            <a:alphaOff val="0"/>
          </a:schemeClr>
        </a:solidFill>
        <a:ln>
          <a:noFill/>
        </a:ln>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sp>
    <dsp:sp modelId="{0CF6F7F5-9793-49ED-B924-8E07577BF41E}">
      <dsp:nvSpPr>
        <dsp:cNvPr id="0" name=""/>
        <dsp:cNvSpPr/>
      </dsp:nvSpPr>
      <dsp:spPr>
        <a:xfrm>
          <a:off x="508860" y="928177"/>
          <a:ext cx="703212" cy="446540"/>
        </a:xfrm>
        <a:prstGeom prst="roundRect">
          <a:avLst>
            <a:gd name="adj" fmla="val 10000"/>
          </a:avLst>
        </a:prstGeom>
        <a:solidFill>
          <a:schemeClr val="lt1">
            <a:alpha val="90000"/>
            <a:hueOff val="0"/>
            <a:satOff val="0"/>
            <a:lumOff val="0"/>
            <a:alphaOff val="0"/>
          </a:schemeClr>
        </a:solidFill>
        <a:ln w="6350" cap="flat" cmpd="sng" algn="ctr">
          <a:solidFill>
            <a:schemeClr val="accent4">
              <a:hueOff val="0"/>
              <a:satOff val="0"/>
              <a:lumOff val="0"/>
              <a:alphaOff val="0"/>
            </a:schemeClr>
          </a:solidFill>
          <a:prstDash val="solid"/>
          <a:miter lim="800000"/>
        </a:ln>
        <a:effectLst/>
        <a:sp3d z="50080" prstMaterial="plastic">
          <a:bevelT w="25400" h="25400"/>
          <a:bevelB w="25400" h="25400"/>
        </a:sp3d>
      </dsp:spPr>
      <dsp:style>
        <a:lnRef idx="1">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latinLnBrk="1">
            <a:lnSpc>
              <a:spcPct val="90000"/>
            </a:lnSpc>
            <a:spcBef>
              <a:spcPct val="0"/>
            </a:spcBef>
            <a:spcAft>
              <a:spcPct val="35000"/>
            </a:spcAft>
            <a:buNone/>
          </a:pPr>
          <a:r>
            <a:rPr lang="ko-KR" altLang="en-US" sz="1200" kern="1200" dirty="0" err="1"/>
            <a:t>수치형자료</a:t>
          </a:r>
          <a:endParaRPr lang="ko-KR" altLang="en-US" sz="1200" kern="1200" dirty="0"/>
        </a:p>
      </dsp:txBody>
      <dsp:txXfrm>
        <a:off x="521939" y="941256"/>
        <a:ext cx="677054" cy="420382"/>
      </dsp:txXfrm>
    </dsp:sp>
    <dsp:sp modelId="{9FFB0B53-B519-4ABF-BCB8-5226963E99E8}">
      <dsp:nvSpPr>
        <dsp:cNvPr id="0" name=""/>
        <dsp:cNvSpPr/>
      </dsp:nvSpPr>
      <dsp:spPr>
        <a:xfrm>
          <a:off x="984" y="1505007"/>
          <a:ext cx="703212" cy="446540"/>
        </a:xfrm>
        <a:prstGeom prst="roundRect">
          <a:avLst>
            <a:gd name="adj" fmla="val 10000"/>
          </a:avLst>
        </a:prstGeom>
        <a:solidFill>
          <a:schemeClr val="accent5">
            <a:hueOff val="0"/>
            <a:satOff val="0"/>
            <a:lumOff val="0"/>
            <a:alphaOff val="0"/>
          </a:schemeClr>
        </a:solidFill>
        <a:ln>
          <a:noFill/>
        </a:ln>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sp>
    <dsp:sp modelId="{5ABACF4C-C0D0-43BA-AB93-4DA8BB8A9BC9}">
      <dsp:nvSpPr>
        <dsp:cNvPr id="0" name=""/>
        <dsp:cNvSpPr/>
      </dsp:nvSpPr>
      <dsp:spPr>
        <a:xfrm>
          <a:off x="79119" y="1579235"/>
          <a:ext cx="703212" cy="446540"/>
        </a:xfrm>
        <a:prstGeom prst="roundRect">
          <a:avLst>
            <a:gd name="adj" fmla="val 10000"/>
          </a:avLst>
        </a:prstGeom>
        <a:solidFill>
          <a:schemeClr val="lt1">
            <a:alpha val="90000"/>
            <a:hueOff val="0"/>
            <a:satOff val="0"/>
            <a:lumOff val="0"/>
            <a:alphaOff val="0"/>
          </a:schemeClr>
        </a:solidFill>
        <a:ln w="6350" cap="flat" cmpd="sng" algn="ctr">
          <a:solidFill>
            <a:schemeClr val="accent5">
              <a:hueOff val="0"/>
              <a:satOff val="0"/>
              <a:lumOff val="0"/>
              <a:alphaOff val="0"/>
            </a:schemeClr>
          </a:solidFill>
          <a:prstDash val="solid"/>
          <a:miter lim="800000"/>
        </a:ln>
        <a:effectLst/>
        <a:sp3d z="50080" prstMaterial="plastic">
          <a:bevelT w="25400" h="25400"/>
          <a:bevelB w="25400" h="25400"/>
        </a:sp3d>
      </dsp:spPr>
      <dsp:style>
        <a:lnRef idx="1">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latinLnBrk="1">
            <a:lnSpc>
              <a:spcPct val="90000"/>
            </a:lnSpc>
            <a:spcBef>
              <a:spcPct val="0"/>
            </a:spcBef>
            <a:spcAft>
              <a:spcPct val="35000"/>
            </a:spcAft>
            <a:buNone/>
          </a:pPr>
          <a:r>
            <a:rPr lang="ko-KR" altLang="en-US" sz="1400" kern="1200" dirty="0"/>
            <a:t>연속형</a:t>
          </a:r>
        </a:p>
      </dsp:txBody>
      <dsp:txXfrm>
        <a:off x="92198" y="1592314"/>
        <a:ext cx="677054" cy="420382"/>
      </dsp:txXfrm>
    </dsp:sp>
    <dsp:sp modelId="{16F6C822-4F80-4A3C-9C83-C91F61BA2C7C}">
      <dsp:nvSpPr>
        <dsp:cNvPr id="0" name=""/>
        <dsp:cNvSpPr/>
      </dsp:nvSpPr>
      <dsp:spPr>
        <a:xfrm>
          <a:off x="860467" y="1505007"/>
          <a:ext cx="703212" cy="446540"/>
        </a:xfrm>
        <a:prstGeom prst="roundRect">
          <a:avLst>
            <a:gd name="adj" fmla="val 10000"/>
          </a:avLst>
        </a:prstGeom>
        <a:solidFill>
          <a:schemeClr val="accent5">
            <a:hueOff val="0"/>
            <a:satOff val="0"/>
            <a:lumOff val="0"/>
            <a:alphaOff val="0"/>
          </a:schemeClr>
        </a:solidFill>
        <a:ln>
          <a:noFill/>
        </a:ln>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sp>
    <dsp:sp modelId="{87DDE119-C45A-41D2-80D4-BE5F71416E5A}">
      <dsp:nvSpPr>
        <dsp:cNvPr id="0" name=""/>
        <dsp:cNvSpPr/>
      </dsp:nvSpPr>
      <dsp:spPr>
        <a:xfrm>
          <a:off x="938601" y="1579235"/>
          <a:ext cx="703212" cy="446540"/>
        </a:xfrm>
        <a:prstGeom prst="roundRect">
          <a:avLst>
            <a:gd name="adj" fmla="val 10000"/>
          </a:avLst>
        </a:prstGeom>
        <a:solidFill>
          <a:schemeClr val="lt1">
            <a:alpha val="90000"/>
            <a:hueOff val="0"/>
            <a:satOff val="0"/>
            <a:lumOff val="0"/>
            <a:alphaOff val="0"/>
          </a:schemeClr>
        </a:solidFill>
        <a:ln w="6350" cap="flat" cmpd="sng" algn="ctr">
          <a:solidFill>
            <a:schemeClr val="accent5">
              <a:hueOff val="0"/>
              <a:satOff val="0"/>
              <a:lumOff val="0"/>
              <a:alphaOff val="0"/>
            </a:schemeClr>
          </a:solidFill>
          <a:prstDash val="solid"/>
          <a:miter lim="800000"/>
        </a:ln>
        <a:effectLst/>
        <a:sp3d z="50080" prstMaterial="plastic">
          <a:bevelT w="25400" h="25400"/>
          <a:bevelB w="25400" h="25400"/>
        </a:sp3d>
      </dsp:spPr>
      <dsp:style>
        <a:lnRef idx="1">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latinLnBrk="1">
            <a:lnSpc>
              <a:spcPct val="90000"/>
            </a:lnSpc>
            <a:spcBef>
              <a:spcPct val="0"/>
            </a:spcBef>
            <a:spcAft>
              <a:spcPct val="35000"/>
            </a:spcAft>
            <a:buNone/>
          </a:pPr>
          <a:r>
            <a:rPr lang="ko-KR" altLang="en-US" sz="1400" kern="1200" dirty="0"/>
            <a:t>이산형</a:t>
          </a:r>
        </a:p>
      </dsp:txBody>
      <dsp:txXfrm>
        <a:off x="951680" y="1592314"/>
        <a:ext cx="677054" cy="420382"/>
      </dsp:txXfrm>
    </dsp:sp>
    <dsp:sp modelId="{FA1869B6-7455-407D-8772-4CC5E68BD9C8}">
      <dsp:nvSpPr>
        <dsp:cNvPr id="0" name=""/>
        <dsp:cNvSpPr/>
      </dsp:nvSpPr>
      <dsp:spPr>
        <a:xfrm>
          <a:off x="2149690" y="853949"/>
          <a:ext cx="703212" cy="446540"/>
        </a:xfrm>
        <a:prstGeom prst="roundRect">
          <a:avLst>
            <a:gd name="adj" fmla="val 10000"/>
          </a:avLst>
        </a:prstGeom>
        <a:solidFill>
          <a:schemeClr val="accent4">
            <a:hueOff val="0"/>
            <a:satOff val="0"/>
            <a:lumOff val="0"/>
            <a:alphaOff val="0"/>
          </a:schemeClr>
        </a:solidFill>
        <a:ln>
          <a:noFill/>
        </a:ln>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sp>
    <dsp:sp modelId="{6915AD61-53D5-4C1C-A965-6BF749ACF6E3}">
      <dsp:nvSpPr>
        <dsp:cNvPr id="0" name=""/>
        <dsp:cNvSpPr/>
      </dsp:nvSpPr>
      <dsp:spPr>
        <a:xfrm>
          <a:off x="2227825" y="928177"/>
          <a:ext cx="703212" cy="446540"/>
        </a:xfrm>
        <a:prstGeom prst="roundRect">
          <a:avLst>
            <a:gd name="adj" fmla="val 10000"/>
          </a:avLst>
        </a:prstGeom>
        <a:solidFill>
          <a:schemeClr val="lt1">
            <a:alpha val="90000"/>
            <a:hueOff val="0"/>
            <a:satOff val="0"/>
            <a:lumOff val="0"/>
            <a:alphaOff val="0"/>
          </a:schemeClr>
        </a:solidFill>
        <a:ln w="6350" cap="flat" cmpd="sng" algn="ctr">
          <a:solidFill>
            <a:schemeClr val="accent4">
              <a:hueOff val="0"/>
              <a:satOff val="0"/>
              <a:lumOff val="0"/>
              <a:alphaOff val="0"/>
            </a:schemeClr>
          </a:solidFill>
          <a:prstDash val="solid"/>
          <a:miter lim="800000"/>
        </a:ln>
        <a:effectLst/>
        <a:sp3d z="50080" prstMaterial="plastic">
          <a:bevelT w="25400" h="25400"/>
          <a:bevelB w="25400" h="25400"/>
        </a:sp3d>
      </dsp:spPr>
      <dsp:style>
        <a:lnRef idx="1">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533400" latinLnBrk="1">
            <a:lnSpc>
              <a:spcPct val="90000"/>
            </a:lnSpc>
            <a:spcBef>
              <a:spcPct val="0"/>
            </a:spcBef>
            <a:spcAft>
              <a:spcPct val="35000"/>
            </a:spcAft>
            <a:buNone/>
          </a:pPr>
          <a:r>
            <a:rPr lang="ko-KR" altLang="en-US" sz="1200" kern="1200" dirty="0" err="1"/>
            <a:t>범주형자료</a:t>
          </a:r>
          <a:endParaRPr lang="ko-KR" altLang="en-US" sz="1200" kern="1200" dirty="0"/>
        </a:p>
      </dsp:txBody>
      <dsp:txXfrm>
        <a:off x="2240904" y="941256"/>
        <a:ext cx="677054" cy="420382"/>
      </dsp:txXfrm>
    </dsp:sp>
    <dsp:sp modelId="{9BEBAE58-B14E-4DF4-BD99-552B384FFA4D}">
      <dsp:nvSpPr>
        <dsp:cNvPr id="0" name=""/>
        <dsp:cNvSpPr/>
      </dsp:nvSpPr>
      <dsp:spPr>
        <a:xfrm>
          <a:off x="1719949" y="1505007"/>
          <a:ext cx="703212" cy="446540"/>
        </a:xfrm>
        <a:prstGeom prst="roundRect">
          <a:avLst>
            <a:gd name="adj" fmla="val 10000"/>
          </a:avLst>
        </a:prstGeom>
        <a:solidFill>
          <a:schemeClr val="accent5">
            <a:hueOff val="0"/>
            <a:satOff val="0"/>
            <a:lumOff val="0"/>
            <a:alphaOff val="0"/>
          </a:schemeClr>
        </a:solidFill>
        <a:ln>
          <a:noFill/>
        </a:ln>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sp>
    <dsp:sp modelId="{4EA6F472-8C48-4AA6-9A10-5D97509E66EE}">
      <dsp:nvSpPr>
        <dsp:cNvPr id="0" name=""/>
        <dsp:cNvSpPr/>
      </dsp:nvSpPr>
      <dsp:spPr>
        <a:xfrm>
          <a:off x="1798084" y="1579235"/>
          <a:ext cx="703212" cy="446540"/>
        </a:xfrm>
        <a:prstGeom prst="roundRect">
          <a:avLst>
            <a:gd name="adj" fmla="val 10000"/>
          </a:avLst>
        </a:prstGeom>
        <a:solidFill>
          <a:schemeClr val="lt1">
            <a:alpha val="90000"/>
            <a:hueOff val="0"/>
            <a:satOff val="0"/>
            <a:lumOff val="0"/>
            <a:alphaOff val="0"/>
          </a:schemeClr>
        </a:solidFill>
        <a:ln w="6350" cap="flat" cmpd="sng" algn="ctr">
          <a:solidFill>
            <a:schemeClr val="accent5">
              <a:hueOff val="0"/>
              <a:satOff val="0"/>
              <a:lumOff val="0"/>
              <a:alphaOff val="0"/>
            </a:schemeClr>
          </a:solidFill>
          <a:prstDash val="solid"/>
          <a:miter lim="800000"/>
        </a:ln>
        <a:effectLst/>
        <a:sp3d z="50080" prstMaterial="plastic">
          <a:bevelT w="25400" h="25400"/>
          <a:bevelB w="25400" h="25400"/>
        </a:sp3d>
      </dsp:spPr>
      <dsp:style>
        <a:lnRef idx="1">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latinLnBrk="1">
            <a:lnSpc>
              <a:spcPct val="90000"/>
            </a:lnSpc>
            <a:spcBef>
              <a:spcPct val="0"/>
            </a:spcBef>
            <a:spcAft>
              <a:spcPct val="35000"/>
            </a:spcAft>
            <a:buNone/>
          </a:pPr>
          <a:r>
            <a:rPr lang="ko-KR" altLang="en-US" sz="1400" kern="1200" dirty="0"/>
            <a:t>순서형</a:t>
          </a:r>
        </a:p>
      </dsp:txBody>
      <dsp:txXfrm>
        <a:off x="1811163" y="1592314"/>
        <a:ext cx="677054" cy="420382"/>
      </dsp:txXfrm>
    </dsp:sp>
    <dsp:sp modelId="{0BFB9D47-E08D-4E87-9590-4624ABE88D39}">
      <dsp:nvSpPr>
        <dsp:cNvPr id="0" name=""/>
        <dsp:cNvSpPr/>
      </dsp:nvSpPr>
      <dsp:spPr>
        <a:xfrm>
          <a:off x="2579431" y="1505007"/>
          <a:ext cx="703212" cy="446540"/>
        </a:xfrm>
        <a:prstGeom prst="roundRect">
          <a:avLst>
            <a:gd name="adj" fmla="val 10000"/>
          </a:avLst>
        </a:prstGeom>
        <a:solidFill>
          <a:schemeClr val="accent5">
            <a:hueOff val="0"/>
            <a:satOff val="0"/>
            <a:lumOff val="0"/>
            <a:alphaOff val="0"/>
          </a:schemeClr>
        </a:solidFill>
        <a:ln>
          <a:noFill/>
        </a:ln>
        <a:effectLst/>
        <a:sp3d prstMaterial="plastic">
          <a:bevelT w="50800" h="50800"/>
          <a:bevelB w="50800" h="50800"/>
        </a:sp3d>
      </dsp:spPr>
      <dsp:style>
        <a:lnRef idx="0">
          <a:scrgbClr r="0" g="0" b="0"/>
        </a:lnRef>
        <a:fillRef idx="1">
          <a:scrgbClr r="0" g="0" b="0"/>
        </a:fillRef>
        <a:effectRef idx="2">
          <a:scrgbClr r="0" g="0" b="0"/>
        </a:effectRef>
        <a:fontRef idx="minor">
          <a:schemeClr val="lt1"/>
        </a:fontRef>
      </dsp:style>
    </dsp:sp>
    <dsp:sp modelId="{97B96B7A-5EE0-42B6-8765-C5105580E6B7}">
      <dsp:nvSpPr>
        <dsp:cNvPr id="0" name=""/>
        <dsp:cNvSpPr/>
      </dsp:nvSpPr>
      <dsp:spPr>
        <a:xfrm>
          <a:off x="2657566" y="1579235"/>
          <a:ext cx="703212" cy="446540"/>
        </a:xfrm>
        <a:prstGeom prst="roundRect">
          <a:avLst>
            <a:gd name="adj" fmla="val 10000"/>
          </a:avLst>
        </a:prstGeom>
        <a:solidFill>
          <a:schemeClr val="lt1">
            <a:alpha val="90000"/>
            <a:hueOff val="0"/>
            <a:satOff val="0"/>
            <a:lumOff val="0"/>
            <a:alphaOff val="0"/>
          </a:schemeClr>
        </a:solidFill>
        <a:ln w="6350" cap="flat" cmpd="sng" algn="ctr">
          <a:solidFill>
            <a:schemeClr val="accent5">
              <a:hueOff val="0"/>
              <a:satOff val="0"/>
              <a:lumOff val="0"/>
              <a:alphaOff val="0"/>
            </a:schemeClr>
          </a:solidFill>
          <a:prstDash val="solid"/>
          <a:miter lim="800000"/>
        </a:ln>
        <a:effectLst/>
        <a:sp3d z="50080" prstMaterial="plastic">
          <a:bevelT w="25400" h="25400"/>
          <a:bevelB w="25400" h="25400"/>
        </a:sp3d>
      </dsp:spPr>
      <dsp:style>
        <a:lnRef idx="1">
          <a:scrgbClr r="0" g="0" b="0"/>
        </a:lnRef>
        <a:fillRef idx="1">
          <a:scrgbClr r="0" g="0" b="0"/>
        </a:fillRef>
        <a:effectRef idx="0">
          <a:scrgbClr r="0" g="0" b="0"/>
        </a:effectRef>
        <a:fontRef idx="minor"/>
      </dsp:style>
      <dsp:txBody>
        <a:bodyPr spcFirstLastPara="0" vert="horz" wrap="square" lIns="53340" tIns="53340" rIns="53340" bIns="53340" numCol="1" spcCol="1270" anchor="ctr" anchorCtr="0">
          <a:noAutofit/>
        </a:bodyPr>
        <a:lstStyle/>
        <a:p>
          <a:pPr marL="0" lvl="0" indent="0" algn="ctr" defTabSz="622300" latinLnBrk="1">
            <a:lnSpc>
              <a:spcPct val="90000"/>
            </a:lnSpc>
            <a:spcBef>
              <a:spcPct val="0"/>
            </a:spcBef>
            <a:spcAft>
              <a:spcPct val="35000"/>
            </a:spcAft>
            <a:buNone/>
          </a:pPr>
          <a:r>
            <a:rPr lang="ko-KR" altLang="en-US" sz="1400" kern="1200" dirty="0"/>
            <a:t>명목형</a:t>
          </a:r>
        </a:p>
      </dsp:txBody>
      <dsp:txXfrm>
        <a:off x="2670645" y="1592314"/>
        <a:ext cx="677054" cy="420382"/>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3d6">
  <dgm:title val=""/>
  <dgm:desc val=""/>
  <dgm:catLst>
    <dgm:cat type="3D" pri="11600"/>
  </dgm:catLst>
  <dgm:scene3d>
    <a:camera prst="perspectiveRelaxedModerately" zoom="92000"/>
    <a:lightRig rig="balanced" dir="t">
      <a:rot lat="0" lon="0" rev="12700000"/>
    </a:lightRig>
  </dgm:scene3d>
  <dgm:styleLbl name="node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z="-54000" prstMaterial="plastic">
      <a:bevelT w="50800" h="50800"/>
      <a:bevelB w="50800" h="50800"/>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z="-2540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fgSibTrans2D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54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sibTrans1D1">
    <dgm:scene3d>
      <a:camera prst="orthographicFront"/>
      <a:lightRig rig="threePt" dir="t"/>
    </dgm:scene3d>
    <dgm:sp3d z="-25400" prstMaterial="plastic"/>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75000" prstMaterial="plastic"/>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3">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4">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1D1">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2">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3">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4">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fgAcc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dgm:scene3d>
    <dgm:sp3d z="50080" prstMaterial="plastic">
      <a:bevelT w="25400" h="25400"/>
      <a:bevelB w="25400" h="25400"/>
    </dgm:sp3d>
    <dgm:txPr/>
    <dgm:style>
      <a:lnRef idx="0">
        <a:scrgbClr r="0" g="0" b="0"/>
      </a:lnRef>
      <a:fillRef idx="1">
        <a:scrgbClr r="0" g="0" b="0"/>
      </a:fillRef>
      <a:effectRef idx="2">
        <a:scrgbClr r="0" g="0" b="0"/>
      </a:effectRef>
      <a:fontRef idx="minor"/>
    </dgm:style>
  </dgm:styleLbl>
  <dgm:styleLbl name="alignAccFollowNode1">
    <dgm:scene3d>
      <a:camera prst="orthographicFront"/>
      <a:lightRig rig="threePt" dir="t"/>
    </dgm:scene3d>
    <dgm:sp3d prstMaterial="plastic">
      <a:bevelT w="25400" h="25400"/>
      <a:bevelB w="25400" h="25400"/>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152400" prstMaterial="plastic">
      <a:bevelT w="25400" h="25400"/>
      <a:bevelB w="25400" h="25400"/>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52400" prstMaterial="plastic">
      <a:bevelT w="25400" h="25400"/>
      <a:bevelB w="25400" h="25400"/>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z="-10400" extrusionH="12700" prstMaterial="plastic"/>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1">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654BEF1-FA0D-407D-9AEF-63F62FF016CB}" type="datetimeFigureOut">
              <a:rPr lang="en-IN" smtClean="0"/>
              <a:t>06-09-2022</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77B6FE6-6FE0-4B00-BDAF-1BF92B28B7C9}" type="slidenum">
              <a:rPr lang="en-IN" smtClean="0"/>
              <a:t>‹#›</a:t>
            </a:fld>
            <a:endParaRPr lang="en-IN"/>
          </a:p>
        </p:txBody>
      </p:sp>
    </p:spTree>
    <p:extLst>
      <p:ext uri="{BB962C8B-B14F-4D97-AF65-F5344CB8AC3E}">
        <p14:creationId xmlns:p14="http://schemas.microsoft.com/office/powerpoint/2010/main" val="18874920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www.iii.org/publications/insurance-handbook/regulatory-and-financial-environment/background-on-insurance-fraud"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spcAft>
                <a:spcPts val="600"/>
              </a:spcAft>
            </a:pP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미래 인력을 위한</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 AI </a:t>
            </a: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프로그램에 오신 것을 환영합니다</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 </a:t>
            </a: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저는 이 프로그램의 강사인</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 XXX</a:t>
            </a: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라고 합니다</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a:t>
            </a:r>
            <a:endPar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endParaRPr>
          </a:p>
          <a:p>
            <a:pPr algn="just">
              <a:spcAft>
                <a:spcPts val="600"/>
              </a:spcAft>
            </a:pP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오늘은 </a:t>
            </a:r>
            <a:r>
              <a:rPr lang="ko-KR" altLang="en-US" sz="1200" dirty="0">
                <a:effectLst/>
                <a:latin typeface="맑은 고딕" panose="020B0503020000020004" pitchFamily="50" charset="-127"/>
                <a:ea typeface="맑은 고딕" panose="020B0503020000020004" pitchFamily="50" charset="-127"/>
                <a:cs typeface="맑은 고딕" panose="020B0503020000020004" pitchFamily="50" charset="-127"/>
              </a:rPr>
              <a:t>보험사기</a:t>
            </a: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 탐지 주제에 대해 알아보겠습니다</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 </a:t>
            </a: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먼저 실습에 사용할 양식을 강의실 모두에게 전달하겠습니다</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a:t>
            </a:r>
            <a:endPar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endParaRPr>
          </a:p>
          <a:p>
            <a:pPr algn="just"/>
            <a:r>
              <a:rPr lang="en-US" altLang="ko-KR" sz="1200" i="1" dirty="0">
                <a:solidFill>
                  <a:srgbClr val="000000"/>
                </a:solidFill>
                <a:effectLst/>
                <a:latin typeface="맑은 고딕" panose="020B0503020000020004" pitchFamily="50" charset="-127"/>
                <a:ea typeface="바탕" panose="02030600000101010101" pitchFamily="18" charset="-127"/>
                <a:cs typeface="Intel Clear" panose="020B0604020203020204"/>
              </a:rPr>
              <a:t>[</a:t>
            </a:r>
            <a:r>
              <a:rPr lang="en-US" altLang="ko-KR" sz="1200" dirty="0">
                <a:effectLst/>
                <a:latin typeface="맑은 고딕" panose="020B0503020000020004" pitchFamily="50" charset="-127"/>
                <a:ea typeface="바탕" panose="02030600000101010101" pitchFamily="18" charset="-127"/>
              </a:rPr>
              <a:t>Template</a:t>
            </a:r>
            <a:r>
              <a:rPr lang="en-US" altLang="ko-KR" sz="1200" i="1" dirty="0">
                <a:solidFill>
                  <a:srgbClr val="000000"/>
                </a:solidFill>
                <a:effectLst/>
                <a:latin typeface="맑은 고딕" panose="020B0503020000020004" pitchFamily="50" charset="-127"/>
                <a:ea typeface="바탕" panose="02030600000101010101" pitchFamily="18" charset="-127"/>
                <a:cs typeface="Intel Clear" panose="020B0604020203020204"/>
              </a:rPr>
              <a:t>] </a:t>
            </a:r>
            <a:r>
              <a:rPr lang="en-US" altLang="ko-KR" sz="1200" i="1" dirty="0">
                <a:solidFill>
                  <a:srgbClr val="000000"/>
                </a:solidFill>
                <a:effectLst/>
                <a:latin typeface="맑은 고딕" panose="020B0503020000020004" pitchFamily="50" charset="-127"/>
                <a:ea typeface="바탕" panose="02030600000101010101" pitchFamily="18" charset="-127"/>
                <a:cs typeface="맑은 고딕" panose="020B0503020000020004" pitchFamily="50" charset="-127"/>
              </a:rPr>
              <a:t>Module</a:t>
            </a:r>
            <a:r>
              <a:rPr lang="en-US" altLang="ko-KR" sz="1200" i="1" dirty="0">
                <a:solidFill>
                  <a:srgbClr val="000000"/>
                </a:solidFill>
                <a:effectLst/>
                <a:latin typeface="맑은 고딕" panose="020B0503020000020004" pitchFamily="50" charset="-127"/>
                <a:ea typeface="바탕" panose="02030600000101010101" pitchFamily="18" charset="-127"/>
                <a:cs typeface="Intel Clear" panose="020B0604020203020204"/>
              </a:rPr>
              <a:t> 8(</a:t>
            </a:r>
            <a:r>
              <a:rPr lang="en-US" altLang="ko-KR" sz="1200" i="1" dirty="0">
                <a:solidFill>
                  <a:srgbClr val="000000"/>
                </a:solidFill>
                <a:effectLst/>
                <a:latin typeface="맑은 고딕" panose="020B0503020000020004" pitchFamily="50" charset="-127"/>
                <a:ea typeface="바탕" panose="02030600000101010101" pitchFamily="18" charset="-127"/>
                <a:cs typeface="맑은 고딕" panose="020B0503020000020004" pitchFamily="50" charset="-127"/>
              </a:rPr>
              <a:t>Insurance Fraud Detection</a:t>
            </a:r>
            <a:r>
              <a:rPr lang="en-US" altLang="ko-KR" sz="1200" i="1" dirty="0">
                <a:solidFill>
                  <a:srgbClr val="000000"/>
                </a:solidFill>
                <a:effectLst/>
                <a:latin typeface="맑은 고딕" panose="020B0503020000020004" pitchFamily="50" charset="-127"/>
                <a:ea typeface="바탕" panose="02030600000101010101" pitchFamily="18" charset="-127"/>
                <a:cs typeface="Intel Clear" panose="020B0604020203020204"/>
              </a:rPr>
              <a:t>)</a:t>
            </a:r>
            <a:r>
              <a:rPr lang="ko-KR" altLang="ko-KR" sz="1200" i="1"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을</a:t>
            </a:r>
            <a:r>
              <a:rPr lang="ko-KR" altLang="ko-KR" sz="1200" i="1"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i="1"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강의실</a:t>
            </a:r>
            <a:r>
              <a:rPr lang="ko-KR" altLang="ko-KR" sz="1200" i="1"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i="1"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모두에게</a:t>
            </a:r>
            <a:r>
              <a:rPr lang="ko-KR" altLang="ko-KR" sz="1200" i="1"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i="1"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전달합니다</a:t>
            </a:r>
            <a:r>
              <a:rPr lang="en-US" altLang="ko-KR" sz="1200" i="1" dirty="0">
                <a:solidFill>
                  <a:srgbClr val="000000"/>
                </a:solidFill>
                <a:effectLst/>
                <a:latin typeface="맑은 고딕" panose="020B0503020000020004" pitchFamily="50" charset="-127"/>
                <a:ea typeface="바탕" panose="02030600000101010101" pitchFamily="18" charset="-127"/>
                <a:cs typeface="Intel Clear" panose="020B0604020203020204"/>
              </a:rPr>
              <a:t>.</a:t>
            </a:r>
            <a:endParaRPr lang="ko-KR" altLang="ko-KR" sz="1200" dirty="0">
              <a:effectLst/>
              <a:latin typeface="Times New Roman" panose="02020603050405020304" pitchFamily="18" charset="0"/>
              <a:ea typeface="바탕" panose="02030600000101010101" pitchFamily="18" charset="-127"/>
            </a:endParaRPr>
          </a:p>
          <a:p>
            <a:pPr algn="just"/>
            <a:r>
              <a:rPr lang="en-US" altLang="ko-KR" sz="1200" i="1" dirty="0">
                <a:solidFill>
                  <a:srgbClr val="000000"/>
                </a:solidFill>
                <a:effectLst/>
                <a:latin typeface="맑은 고딕" panose="020B0503020000020004" pitchFamily="50" charset="-127"/>
                <a:ea typeface="바탕" panose="02030600000101010101" pitchFamily="18" charset="-127"/>
                <a:cs typeface="Intel Clear" panose="020B0604020203020204"/>
              </a:rPr>
              <a:t>[</a:t>
            </a:r>
            <a:r>
              <a:rPr lang="en-US" altLang="ko-KR" sz="1200" i="1" dirty="0">
                <a:effectLst/>
                <a:latin typeface="맑은 고딕" panose="020B0503020000020004" pitchFamily="50" charset="-127"/>
                <a:ea typeface="바탕" panose="02030600000101010101" pitchFamily="18" charset="-127"/>
              </a:rPr>
              <a:t>Template</a:t>
            </a:r>
            <a:r>
              <a:rPr lang="en-US" altLang="ko-KR" sz="1200" i="1" dirty="0">
                <a:solidFill>
                  <a:srgbClr val="000000"/>
                </a:solidFill>
                <a:effectLst/>
                <a:latin typeface="맑은 고딕" panose="020B0503020000020004" pitchFamily="50" charset="-127"/>
                <a:ea typeface="바탕" panose="02030600000101010101" pitchFamily="18" charset="-127"/>
                <a:cs typeface="Intel Clear" panose="020B0604020203020204"/>
              </a:rPr>
              <a:t>] </a:t>
            </a:r>
            <a:r>
              <a:rPr lang="en-US" altLang="ko-KR" sz="1200" i="1" dirty="0">
                <a:solidFill>
                  <a:srgbClr val="000000"/>
                </a:solidFill>
                <a:effectLst/>
                <a:latin typeface="맑은 고딕" panose="020B0503020000020004" pitchFamily="50" charset="-127"/>
                <a:ea typeface="바탕" panose="02030600000101010101" pitchFamily="18" charset="-127"/>
                <a:cs typeface="맑은 고딕" panose="020B0503020000020004" pitchFamily="50" charset="-127"/>
              </a:rPr>
              <a:t>Module </a:t>
            </a:r>
            <a:r>
              <a:rPr lang="en-US" altLang="ko-KR" sz="1200" i="1" dirty="0">
                <a:solidFill>
                  <a:srgbClr val="000000"/>
                </a:solidFill>
                <a:effectLst/>
                <a:latin typeface="맑은 고딕" panose="020B0503020000020004" pitchFamily="50" charset="-127"/>
                <a:ea typeface="바탕" panose="02030600000101010101" pitchFamily="18" charset="-127"/>
                <a:cs typeface="Intel Clear" panose="020B0604020203020204"/>
              </a:rPr>
              <a:t>8(Insurance Fraud Detection)</a:t>
            </a:r>
            <a:r>
              <a:rPr lang="ko-KR" altLang="ko-KR" sz="1200" i="1"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의</a:t>
            </a:r>
            <a:r>
              <a:rPr lang="ko-KR" altLang="ko-KR" sz="1200" i="1"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i="1"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목적은</a:t>
            </a:r>
            <a:r>
              <a:rPr lang="ko-KR" altLang="ko-KR" sz="1200" i="1"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i="1"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학생의</a:t>
            </a:r>
            <a:r>
              <a:rPr lang="ko-KR" altLang="ko-KR" sz="1200" i="1"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i="1"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학습</a:t>
            </a:r>
            <a:r>
              <a:rPr lang="ko-KR" altLang="ko-KR" sz="1200" i="1"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i="1"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경험을</a:t>
            </a:r>
            <a:r>
              <a:rPr lang="ko-KR" altLang="ko-KR" sz="1200" i="1"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i="1"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강화하는</a:t>
            </a:r>
            <a:r>
              <a:rPr lang="ko-KR" altLang="ko-KR" sz="1200" i="1"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i="1"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데</a:t>
            </a:r>
            <a:r>
              <a:rPr lang="ko-KR" altLang="ko-KR" sz="1200" i="1"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i="1"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도움이</a:t>
            </a:r>
            <a:r>
              <a:rPr lang="ko-KR" altLang="ko-KR" sz="1200" i="1"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i="1"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되는</a:t>
            </a:r>
            <a:r>
              <a:rPr lang="ko-KR" altLang="ko-KR" sz="1200" i="1"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i="1"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것입니다</a:t>
            </a:r>
            <a:r>
              <a:rPr lang="en-US" altLang="ko-KR" sz="1200" i="1" dirty="0">
                <a:solidFill>
                  <a:srgbClr val="000000"/>
                </a:solidFill>
                <a:effectLst/>
                <a:latin typeface="맑은 고딕" panose="020B0503020000020004" pitchFamily="50" charset="-127"/>
                <a:ea typeface="바탕" panose="02030600000101010101" pitchFamily="18" charset="-127"/>
                <a:cs typeface="Intel Clear" panose="020B0604020203020204"/>
              </a:rPr>
              <a:t>. </a:t>
            </a:r>
            <a:r>
              <a:rPr lang="ko-KR" altLang="ko-KR" sz="1200" i="1" dirty="0">
                <a:solidFill>
                  <a:srgbClr val="000000"/>
                </a:solidFill>
                <a:effectLst/>
                <a:latin typeface="Times New Roman" panose="02020603050405020304" pitchFamily="18" charset="0"/>
                <a:ea typeface="맑은 고딕" panose="020B0503020000020004" pitchFamily="50" charset="-127"/>
                <a:cs typeface="Intel Clear" panose="020B0604020203020204"/>
              </a:rPr>
              <a:t>학생들은 </a:t>
            </a:r>
            <a:r>
              <a:rPr lang="ko-KR" altLang="ko-KR" sz="1200" i="1"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각</a:t>
            </a:r>
            <a:r>
              <a:rPr lang="ko-KR" altLang="ko-KR" sz="1200" i="1"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i="1"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도구의</a:t>
            </a:r>
            <a:r>
              <a:rPr lang="ko-KR" altLang="ko-KR" sz="1200" i="1"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i="1"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연결과</a:t>
            </a:r>
            <a:r>
              <a:rPr lang="ko-KR" altLang="ko-KR" sz="1200" i="1"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i="1"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유의할</a:t>
            </a:r>
            <a:r>
              <a:rPr lang="ko-KR" altLang="ko-KR" sz="1200" i="1"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i="1"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사항들을</a:t>
            </a:r>
            <a:r>
              <a:rPr lang="ko-KR" altLang="ko-KR" sz="1200" i="1"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i="1"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이해할</a:t>
            </a:r>
            <a:r>
              <a:rPr lang="ko-KR" altLang="ko-KR" sz="1200" i="1"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i="1"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수</a:t>
            </a:r>
            <a:r>
              <a:rPr lang="ko-KR" altLang="ko-KR" sz="1200" i="1"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i="1"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있습니다</a:t>
            </a:r>
            <a:r>
              <a:rPr lang="en-US" altLang="ko-KR" sz="1200" i="1" dirty="0">
                <a:solidFill>
                  <a:srgbClr val="000000"/>
                </a:solidFill>
                <a:effectLst/>
                <a:latin typeface="맑은 고딕" panose="020B0503020000020004" pitchFamily="50" charset="-127"/>
                <a:ea typeface="바탕" panose="02030600000101010101" pitchFamily="18" charset="-127"/>
                <a:cs typeface="Intel Clear" panose="020B0604020203020204"/>
              </a:rPr>
              <a:t>. </a:t>
            </a:r>
            <a:r>
              <a:rPr lang="ko-KR" altLang="ko-KR" sz="1200" i="1"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실습</a:t>
            </a:r>
            <a:r>
              <a:rPr lang="ko-KR" altLang="ko-KR" sz="1200" i="1"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i="1"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활동을</a:t>
            </a:r>
            <a:r>
              <a:rPr lang="ko-KR" altLang="ko-KR" sz="1200" i="1"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i="1"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완료할</a:t>
            </a:r>
            <a:r>
              <a:rPr lang="ko-KR" altLang="ko-KR" sz="1200" i="1"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i="1"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때마다</a:t>
            </a:r>
            <a:r>
              <a:rPr lang="ko-KR" altLang="ko-KR" sz="1200" i="1"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i="1"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이</a:t>
            </a:r>
            <a:r>
              <a:rPr lang="ko-KR" altLang="ko-KR" sz="1200" i="1"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i="1"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문서를</a:t>
            </a:r>
            <a:r>
              <a:rPr lang="ko-KR" altLang="ko-KR" sz="1200" i="1"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i="1"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계속</a:t>
            </a:r>
            <a:r>
              <a:rPr lang="ko-KR" altLang="ko-KR" sz="1200" i="1"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i="1"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참조하십시오</a:t>
            </a:r>
            <a:r>
              <a:rPr lang="en-US" altLang="ko-KR" sz="1200" i="1" dirty="0">
                <a:solidFill>
                  <a:srgbClr val="000000"/>
                </a:solidFill>
                <a:effectLst/>
                <a:latin typeface="맑은 고딕" panose="020B0503020000020004" pitchFamily="50" charset="-127"/>
                <a:ea typeface="바탕" panose="02030600000101010101" pitchFamily="18" charset="-127"/>
                <a:cs typeface="Intel Clear" panose="020B0604020203020204"/>
              </a:rPr>
              <a:t>.</a:t>
            </a:r>
            <a:endParaRPr lang="ko-KR" altLang="ko-KR" sz="1200" dirty="0">
              <a:effectLst/>
              <a:latin typeface="Times New Roman" panose="02020603050405020304" pitchFamily="18" charset="0"/>
              <a:ea typeface="바탕" panose="02030600000101010101" pitchFamily="18" charset="-127"/>
            </a:endParaRPr>
          </a:p>
          <a:p>
            <a:pPr algn="just"/>
            <a:r>
              <a:rPr lang="en-US" altLang="ko-KR" sz="1200" i="1" dirty="0">
                <a:solidFill>
                  <a:srgbClr val="000000"/>
                </a:solidFill>
                <a:effectLst/>
                <a:latin typeface="맑은 고딕" panose="020B0503020000020004" pitchFamily="50" charset="-127"/>
                <a:ea typeface="바탕" panose="02030600000101010101" pitchFamily="18" charset="-127"/>
                <a:cs typeface="Intel Clear" panose="020B0604020203020204"/>
              </a:rPr>
              <a:t>(</a:t>
            </a:r>
            <a:r>
              <a:rPr lang="ko-KR" altLang="ko-KR" sz="1200" i="1" dirty="0">
                <a:solidFill>
                  <a:srgbClr val="000000"/>
                </a:solidFill>
                <a:effectLst/>
                <a:latin typeface="Times New Roman" panose="02020603050405020304" pitchFamily="18" charset="0"/>
                <a:ea typeface="맑은 고딕" panose="020B0503020000020004" pitchFamily="50" charset="-127"/>
                <a:cs typeface="Intel Clear" panose="020B0604020203020204"/>
              </a:rPr>
              <a:t>강사</a:t>
            </a:r>
            <a:r>
              <a:rPr lang="ko-KR" altLang="ko-KR" sz="1200" i="1"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는</a:t>
            </a:r>
            <a:r>
              <a:rPr lang="ko-KR" altLang="ko-KR" sz="1200" i="1"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i="1"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이</a:t>
            </a:r>
            <a:r>
              <a:rPr lang="ko-KR" altLang="ko-KR" sz="1200" i="1"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en-US" altLang="ko-KR" sz="1200" i="1" dirty="0">
                <a:solidFill>
                  <a:srgbClr val="000000"/>
                </a:solidFill>
                <a:effectLst/>
                <a:latin typeface="맑은 고딕" panose="020B0503020000020004" pitchFamily="50" charset="-127"/>
                <a:ea typeface="바탕" panose="02030600000101010101" pitchFamily="18" charset="-127"/>
                <a:cs typeface="맑은 고딕" panose="020B0503020000020004" pitchFamily="50" charset="-127"/>
              </a:rPr>
              <a:t>Module</a:t>
            </a:r>
            <a:r>
              <a:rPr lang="ko-KR" altLang="ko-KR" sz="1200" i="1"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에</a:t>
            </a:r>
            <a:r>
              <a:rPr lang="ko-KR" altLang="ko-KR" sz="1200" i="1"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i="1"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대한</a:t>
            </a:r>
            <a:r>
              <a:rPr lang="ko-KR" altLang="ko-KR" sz="1200" i="1"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i="1"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몇</a:t>
            </a:r>
            <a:r>
              <a:rPr lang="ko-KR" altLang="ko-KR" sz="1200" i="1"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i="1"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가지</a:t>
            </a:r>
            <a:r>
              <a:rPr lang="ko-KR" altLang="ko-KR" sz="1200" i="1"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i="1"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준비</a:t>
            </a:r>
            <a:r>
              <a:rPr lang="ko-KR" altLang="ko-KR" sz="1200" i="1"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i="1"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작업을</a:t>
            </a:r>
            <a:r>
              <a:rPr lang="ko-KR" altLang="ko-KR" sz="1200" i="1"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i="1"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수행해야</a:t>
            </a:r>
            <a:r>
              <a:rPr lang="ko-KR" altLang="ko-KR" sz="1200" i="1"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i="1"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합니다</a:t>
            </a:r>
            <a:r>
              <a:rPr lang="en-US" altLang="ko-KR" sz="1200" i="1" dirty="0">
                <a:solidFill>
                  <a:srgbClr val="000000"/>
                </a:solidFill>
                <a:effectLst/>
                <a:latin typeface="맑은 고딕" panose="020B0503020000020004" pitchFamily="50" charset="-127"/>
                <a:ea typeface="바탕" panose="02030600000101010101" pitchFamily="18" charset="-127"/>
                <a:cs typeface="Intel Clear" panose="020B0604020203020204"/>
              </a:rPr>
              <a:t>.</a:t>
            </a:r>
            <a:endParaRPr lang="ko-KR" altLang="ko-KR" sz="1200" dirty="0">
              <a:effectLst/>
              <a:latin typeface="Times New Roman" panose="02020603050405020304" pitchFamily="18" charset="0"/>
              <a:ea typeface="바탕" panose="02030600000101010101" pitchFamily="18" charset="-127"/>
            </a:endParaRPr>
          </a:p>
          <a:p>
            <a:pPr algn="just"/>
            <a:r>
              <a:rPr lang="ko-KR" altLang="ko-KR" sz="1200" i="1"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강사는</a:t>
            </a:r>
            <a:r>
              <a:rPr lang="ko-KR" altLang="ko-KR" sz="1200" i="1"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i="1"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수업이</a:t>
            </a:r>
            <a:r>
              <a:rPr lang="ko-KR" altLang="ko-KR" sz="1200" i="1"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i="1"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시작되기</a:t>
            </a:r>
            <a:r>
              <a:rPr lang="ko-KR" altLang="ko-KR" sz="1200" i="1"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i="1"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전에</a:t>
            </a:r>
            <a:r>
              <a:rPr lang="ko-KR" altLang="ko-KR" sz="1200" i="1"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i="1"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먼저</a:t>
            </a:r>
            <a:r>
              <a:rPr lang="ko-KR" altLang="ko-KR" sz="1200" i="1"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en-US" sz="1200" i="1" dirty="0" err="1">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데이터집합</a:t>
            </a:r>
            <a:r>
              <a:rPr lang="ko-KR" altLang="ko-KR" sz="1200" i="1" dirty="0" err="1">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를</a:t>
            </a:r>
            <a:r>
              <a:rPr lang="ko-KR" altLang="ko-KR" sz="1200" i="1"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i="1"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학생들의</a:t>
            </a:r>
            <a:r>
              <a:rPr lang="ko-KR" altLang="ko-KR" sz="1200" i="1"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i="1"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노트북에</a:t>
            </a:r>
            <a:r>
              <a:rPr lang="ko-KR" altLang="ko-KR" sz="1200" i="1"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i="1"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다운로드해야</a:t>
            </a:r>
            <a:r>
              <a:rPr lang="ko-KR" altLang="ko-KR" sz="1200" i="1"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i="1"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합니다</a:t>
            </a:r>
            <a:r>
              <a:rPr lang="en-US" altLang="ko-KR" sz="1200" i="1" dirty="0">
                <a:solidFill>
                  <a:srgbClr val="000000"/>
                </a:solidFill>
                <a:effectLst/>
                <a:latin typeface="맑은 고딕" panose="020B0503020000020004" pitchFamily="50" charset="-127"/>
                <a:ea typeface="바탕" panose="02030600000101010101" pitchFamily="18" charset="-127"/>
                <a:cs typeface="Intel Clear" panose="020B0604020203020204"/>
              </a:rPr>
              <a:t>. </a:t>
            </a:r>
            <a:r>
              <a:rPr lang="ko-KR" altLang="ko-KR" sz="1200" i="1" dirty="0">
                <a:solidFill>
                  <a:srgbClr val="000000"/>
                </a:solidFill>
                <a:effectLst/>
                <a:latin typeface="Times New Roman" panose="02020603050405020304" pitchFamily="18" charset="0"/>
                <a:ea typeface="맑은 고딕" panose="020B0503020000020004" pitchFamily="50" charset="-127"/>
                <a:cs typeface="Intel Clear" panose="020B0604020203020204"/>
              </a:rPr>
              <a:t>강사</a:t>
            </a:r>
            <a:r>
              <a:rPr lang="ko-KR" altLang="ko-KR" sz="1200" i="1"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는</a:t>
            </a:r>
            <a:r>
              <a:rPr lang="en-US" altLang="ko-KR" sz="1200" i="1" dirty="0">
                <a:solidFill>
                  <a:srgbClr val="000000"/>
                </a:solidFill>
                <a:effectLst/>
                <a:latin typeface="맑은 고딕" panose="020B0503020000020004" pitchFamily="50" charset="-127"/>
                <a:ea typeface="바탕" panose="02030600000101010101" pitchFamily="18" charset="-127"/>
                <a:cs typeface="Intel Clear" panose="020B0604020203020204"/>
              </a:rPr>
              <a:t> [</a:t>
            </a:r>
            <a:r>
              <a:rPr lang="en-US" altLang="ko-KR" sz="1200" i="1" dirty="0">
                <a:effectLst/>
                <a:latin typeface="맑은 고딕" panose="020B0503020000020004" pitchFamily="50" charset="-127"/>
                <a:ea typeface="바탕" panose="02030600000101010101" pitchFamily="18" charset="-127"/>
              </a:rPr>
              <a:t>Template</a:t>
            </a:r>
            <a:r>
              <a:rPr lang="en-US" altLang="ko-KR" sz="1200" i="1" dirty="0">
                <a:solidFill>
                  <a:srgbClr val="000000"/>
                </a:solidFill>
                <a:effectLst/>
                <a:latin typeface="맑은 고딕" panose="020B0503020000020004" pitchFamily="50" charset="-127"/>
                <a:ea typeface="바탕" panose="02030600000101010101" pitchFamily="18" charset="-127"/>
                <a:cs typeface="Intel Clear" panose="020B0604020203020204"/>
              </a:rPr>
              <a:t>] </a:t>
            </a:r>
            <a:r>
              <a:rPr lang="en-US" altLang="ko-KR" sz="1200" i="1" dirty="0">
                <a:solidFill>
                  <a:srgbClr val="000000"/>
                </a:solidFill>
                <a:effectLst/>
                <a:latin typeface="맑은 고딕" panose="020B0503020000020004" pitchFamily="50" charset="-127"/>
                <a:ea typeface="바탕" panose="02030600000101010101" pitchFamily="18" charset="-127"/>
                <a:cs typeface="맑은 고딕" panose="020B0503020000020004" pitchFamily="50" charset="-127"/>
              </a:rPr>
              <a:t>Module</a:t>
            </a:r>
            <a:r>
              <a:rPr lang="en-US" altLang="ko-KR" sz="1200" i="1" dirty="0">
                <a:solidFill>
                  <a:srgbClr val="000000"/>
                </a:solidFill>
                <a:effectLst/>
                <a:latin typeface="맑은 고딕" panose="020B0503020000020004" pitchFamily="50" charset="-127"/>
                <a:ea typeface="바탕" panose="02030600000101010101" pitchFamily="18" charset="-127"/>
                <a:cs typeface="Intel Clear" panose="020B0604020203020204"/>
              </a:rPr>
              <a:t> 8</a:t>
            </a:r>
            <a:r>
              <a:rPr lang="ko-KR" altLang="ko-KR" sz="1200" i="1"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의</a:t>
            </a:r>
            <a:r>
              <a:rPr lang="ko-KR" altLang="ko-KR" sz="1200" i="1"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i="1"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슬라이드</a:t>
            </a:r>
            <a:r>
              <a:rPr lang="en-US" altLang="ko-KR" sz="1200" i="1" dirty="0">
                <a:solidFill>
                  <a:srgbClr val="000000"/>
                </a:solidFill>
                <a:effectLst/>
                <a:latin typeface="맑은 고딕" panose="020B0503020000020004" pitchFamily="50" charset="-127"/>
                <a:ea typeface="바탕" panose="02030600000101010101" pitchFamily="18" charset="-127"/>
                <a:cs typeface="Intel Clear" panose="020B0604020203020204"/>
              </a:rPr>
              <a:t> 3</a:t>
            </a:r>
            <a:r>
              <a:rPr lang="ko-KR" altLang="ko-KR" sz="1200" i="1"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을</a:t>
            </a:r>
            <a:r>
              <a:rPr lang="ko-KR" altLang="ko-KR" sz="1200" i="1"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i="1"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인쇄하여</a:t>
            </a:r>
            <a:r>
              <a:rPr lang="ko-KR" altLang="ko-KR" sz="1200" i="1"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i="1"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학생에게</a:t>
            </a:r>
            <a:r>
              <a:rPr lang="ko-KR" altLang="ko-KR" sz="1200" i="1"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i="1"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전달해야</a:t>
            </a:r>
            <a:r>
              <a:rPr lang="ko-KR" altLang="ko-KR" sz="1200" i="1"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i="1"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합니다</a:t>
            </a:r>
            <a:r>
              <a:rPr lang="en-US" altLang="ko-KR" sz="1200" i="1" dirty="0">
                <a:solidFill>
                  <a:srgbClr val="000000"/>
                </a:solidFill>
                <a:effectLst/>
                <a:latin typeface="맑은 고딕" panose="020B0503020000020004" pitchFamily="50" charset="-127"/>
                <a:ea typeface="바탕" panose="02030600000101010101" pitchFamily="18" charset="-127"/>
                <a:cs typeface="Intel Clear" panose="020B0604020203020204"/>
              </a:rPr>
              <a:t>. </a:t>
            </a:r>
            <a:r>
              <a:rPr lang="ko-KR" altLang="ko-KR" sz="1200" i="1"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슬라이드</a:t>
            </a:r>
            <a:r>
              <a:rPr lang="en-US" altLang="ko-KR" sz="1200" i="1" dirty="0">
                <a:solidFill>
                  <a:srgbClr val="000000"/>
                </a:solidFill>
                <a:effectLst/>
                <a:latin typeface="맑은 고딕" panose="020B0503020000020004" pitchFamily="50" charset="-127"/>
                <a:ea typeface="바탕" panose="02030600000101010101" pitchFamily="18" charset="-127"/>
                <a:cs typeface="Intel Clear" panose="020B0604020203020204"/>
              </a:rPr>
              <a:t> 4</a:t>
            </a:r>
            <a:r>
              <a:rPr lang="ko-KR" altLang="ko-KR" sz="1200" i="1"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는</a:t>
            </a:r>
            <a:r>
              <a:rPr lang="ko-KR" altLang="ko-KR" sz="1200" i="1"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i="1"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진행자가</a:t>
            </a:r>
            <a:r>
              <a:rPr lang="ko-KR" altLang="ko-KR" sz="1200" i="1"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i="1"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참고해야</a:t>
            </a:r>
            <a:r>
              <a:rPr lang="ko-KR" altLang="ko-KR" sz="1200" i="1"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i="1"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할</a:t>
            </a:r>
            <a:r>
              <a:rPr lang="ko-KR" altLang="ko-KR" sz="1200" i="1"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i="1"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예시</a:t>
            </a:r>
            <a:r>
              <a:rPr lang="ko-KR" altLang="ko-KR" sz="1200" i="1"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i="1"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답안이므로</a:t>
            </a:r>
            <a:r>
              <a:rPr lang="ko-KR" altLang="ko-KR" sz="1200" i="1"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i="1"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인쇄하지</a:t>
            </a:r>
            <a:r>
              <a:rPr lang="ko-KR" altLang="ko-KR" sz="1200" i="1"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i="1"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마십시오</a:t>
            </a:r>
            <a:r>
              <a:rPr lang="en-US" altLang="ko-KR" sz="1200" i="1" dirty="0">
                <a:solidFill>
                  <a:srgbClr val="000000"/>
                </a:solidFill>
                <a:effectLst/>
                <a:latin typeface="맑은 고딕" panose="020B0503020000020004" pitchFamily="50" charset="-127"/>
                <a:ea typeface="바탕" panose="02030600000101010101" pitchFamily="18" charset="-127"/>
                <a:cs typeface="Intel Clear" panose="020B0604020203020204"/>
              </a:rPr>
              <a:t>.)</a:t>
            </a:r>
            <a:endParaRPr lang="ko-KR" altLang="ko-KR" sz="1200" dirty="0">
              <a:effectLst/>
              <a:latin typeface="Times New Roman" panose="02020603050405020304" pitchFamily="18" charset="0"/>
              <a:ea typeface="바탕" panose="02030600000101010101" pitchFamily="18" charset="-127"/>
            </a:endParaRPr>
          </a:p>
        </p:txBody>
      </p:sp>
      <p:sp>
        <p:nvSpPr>
          <p:cNvPr id="4" name="Slide Number Placeholder 3"/>
          <p:cNvSpPr>
            <a:spLocks noGrp="1"/>
          </p:cNvSpPr>
          <p:nvPr>
            <p:ph type="sldNum" sz="quarter" idx="5"/>
          </p:nvPr>
        </p:nvSpPr>
        <p:spPr/>
        <p:txBody>
          <a:bodyPr/>
          <a:lstStyle/>
          <a:p>
            <a:fld id="{677B6FE6-6FE0-4B00-BDAF-1BF92B28B7C9}" type="slidenum">
              <a:rPr lang="en-IN" smtClean="0"/>
              <a:t>1</a:t>
            </a:fld>
            <a:endParaRPr lang="en-IN"/>
          </a:p>
        </p:txBody>
      </p:sp>
    </p:spTree>
    <p:extLst>
      <p:ext uri="{BB962C8B-B14F-4D97-AF65-F5344CB8AC3E}">
        <p14:creationId xmlns:p14="http://schemas.microsoft.com/office/powerpoint/2010/main" val="34645590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spcAft>
                <a:spcPts val="600"/>
              </a:spcAft>
            </a:pP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우리는 왜 이것을 배우길 원하나요</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 </a:t>
            </a: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우리 주변에서 일어나는 보험사기의 규모가 얼마나 되는지 아세요</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a:t>
            </a:r>
            <a:endPar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endParaRPr>
          </a:p>
          <a:p>
            <a:pPr algn="just">
              <a:spcAft>
                <a:spcPts val="600"/>
              </a:spcAft>
            </a:pP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미국을 예로 들어 보겠습니다</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 FBI</a:t>
            </a: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는 보험사기로 인한 총 비용</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a:t>
            </a: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건강보험 제외</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a:t>
            </a: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이 연간</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 400</a:t>
            </a: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억 달러 이상으로 추산하고 있습니다</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 </a:t>
            </a: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보험사기는 미국 가정당 평균 연간</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 400</a:t>
            </a: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달러에서</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 700</a:t>
            </a: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달러 사이의 비용을 초래합니다</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 </a:t>
            </a: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보험사기 반대 연합</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(CAIF)</a:t>
            </a: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은 근로자들의 보상 </a:t>
            </a:r>
            <a:r>
              <a:rPr lang="ko-KR" altLang="en-US" sz="1200" dirty="0">
                <a:effectLst/>
                <a:latin typeface="맑은 고딕" panose="020B0503020000020004" pitchFamily="50" charset="-127"/>
                <a:ea typeface="맑은 고딕" panose="020B0503020000020004" pitchFamily="50" charset="-127"/>
                <a:cs typeface="맑은 고딕" panose="020B0503020000020004" pitchFamily="50" charset="-127"/>
              </a:rPr>
              <a:t>보험사기</a:t>
            </a: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만 해도 보험사와 고용주가 매년</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 60</a:t>
            </a: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억 달러의 손해를 입는 것으로 추산하고 있습니다</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 </a:t>
            </a: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자세한 내용은 다음 링크를 참조하십시오</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a:t>
            </a:r>
            <a:endPar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endParaRPr>
          </a:p>
          <a:p>
            <a:pPr algn="just">
              <a:spcAft>
                <a:spcPts val="600"/>
              </a:spcAft>
            </a:pPr>
            <a:r>
              <a:rPr lang="en-GB" altLang="ko-KR" sz="1200" u="sng" dirty="0">
                <a:solidFill>
                  <a:srgbClr val="0000FF"/>
                </a:solidFill>
                <a:effectLst/>
                <a:latin typeface="맑은 고딕" panose="020B0503020000020004" pitchFamily="50" charset="-127"/>
                <a:ea typeface="맑은 고딕" panose="020B0503020000020004" pitchFamily="50" charset="-127"/>
                <a:cs typeface="맑은 고딕" panose="020B0503020000020004" pitchFamily="50" charset="-127"/>
                <a:hlinkClick r:id="rId3"/>
              </a:rPr>
              <a:t>https://www.iii.org/publications/insurance-handbook/regulatory-and-financial-environment/background-on-insurance-fraud</a:t>
            </a:r>
            <a:r>
              <a:rPr lang="en-GB"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 </a:t>
            </a:r>
            <a:endPar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endParaRPr>
          </a:p>
        </p:txBody>
      </p:sp>
    </p:spTree>
    <p:extLst>
      <p:ext uri="{BB962C8B-B14F-4D97-AF65-F5344CB8AC3E}">
        <p14:creationId xmlns:p14="http://schemas.microsoft.com/office/powerpoint/2010/main" val="11702051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spcAft>
                <a:spcPts val="600"/>
              </a:spcAft>
            </a:pP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이 시나리오를 살펴보죠</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a:t>
            </a:r>
            <a:endPar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endParaRPr>
          </a:p>
          <a:p>
            <a:pPr algn="just">
              <a:spcAft>
                <a:spcPts val="600"/>
              </a:spcAft>
            </a:pP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a:t>
            </a: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당신은 보험 회사에서 일하고 있습니다</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 </a:t>
            </a: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당신의 회사는 매일 많은 보험금 청구를 받고 있지만 실제 청구인지 사기 사건인지 알 수 없습니다</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a:t>
            </a:r>
            <a:endPar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endParaRPr>
          </a:p>
          <a:p>
            <a:pPr algn="just">
              <a:spcAft>
                <a:spcPts val="600"/>
              </a:spcAft>
            </a:pP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상사는 보험금 청구가 진짜인지 사기인지 확인할 수 있는 더 나은 방법이 있는지 조사하기를 원합니다</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a:t>
            </a:r>
            <a:endPar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endParaRPr>
          </a:p>
          <a:p>
            <a:pPr algn="just"/>
            <a:r>
              <a:rPr lang="en-US" sz="1200" dirty="0">
                <a:effectLst/>
                <a:latin typeface="Intel Clear" panose="020B0604020203020204" pitchFamily="34" charset="0"/>
                <a:ea typeface="Intel Clear" panose="020B0604020203020204" pitchFamily="34" charset="0"/>
              </a:rPr>
              <a:t> </a:t>
            </a:r>
            <a:endParaRPr lang="en-SG" sz="12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25596107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spcAft>
                <a:spcPts val="600"/>
              </a:spcAft>
            </a:pP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여러분이 직면하는 모든 문제에서 논리적으로 해결할 수 있는 방법은 틀을 갖추는 것입니다</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 </a:t>
            </a: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만약 여러분이 체계적으로 문제에 접근한다면</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 </a:t>
            </a: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계속해서 실패에 좌절하며 시간을 낭비하지 않고 문제를 더 쉽게 풀 수 있을 것입니다</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 </a:t>
            </a: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운이 좋게도</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 AI </a:t>
            </a: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프로젝트 사이클이 있어서 우리가 더 쉽게 작업을 진행할 수 있습니다</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a:t>
            </a:r>
            <a:endPar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endParaRPr>
          </a:p>
          <a:p>
            <a:pPr algn="just">
              <a:spcAft>
                <a:spcPts val="600"/>
              </a:spcAft>
            </a:pP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기억하시나요</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 </a:t>
            </a: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우리가 할 첫 번째 일은</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 "</a:t>
            </a: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문제 범위</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a:t>
            </a: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를 지정하는 것입니다</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a:t>
            </a:r>
            <a:endPar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endParaRPr>
          </a:p>
        </p:txBody>
      </p:sp>
    </p:spTree>
    <p:extLst>
      <p:ext uri="{BB962C8B-B14F-4D97-AF65-F5344CB8AC3E}">
        <p14:creationId xmlns:p14="http://schemas.microsoft.com/office/powerpoint/2010/main" val="10239579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ko-KR" altLang="ko-KR" sz="18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시나리오로</a:t>
            </a:r>
            <a:r>
              <a:rPr lang="ko-KR" altLang="ko-KR" sz="1800"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8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돌아갑시다</a:t>
            </a:r>
            <a:r>
              <a:rPr lang="en-US" altLang="ko-KR" sz="18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a:t>
            </a:r>
            <a:r>
              <a:rPr lang="en-US" altLang="ko-KR" sz="1800" dirty="0">
                <a:solidFill>
                  <a:srgbClr val="000000"/>
                </a:solidFill>
                <a:effectLst/>
                <a:latin typeface="맑은 고딕" panose="020B0503020000020004" pitchFamily="50" charset="-127"/>
                <a:ea typeface="바탕" panose="02030600000101010101" pitchFamily="18" charset="-127"/>
                <a:cs typeface="Intel Clear" panose="020B0604020203020204"/>
              </a:rPr>
              <a:t> </a:t>
            </a:r>
          </a:p>
          <a:p>
            <a:pPr algn="just"/>
            <a:r>
              <a:rPr lang="ko-KR" altLang="ko-KR" sz="18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첫</a:t>
            </a:r>
            <a:r>
              <a:rPr lang="ko-KR" altLang="ko-KR" sz="1800"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8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번째</a:t>
            </a:r>
            <a:r>
              <a:rPr lang="ko-KR" altLang="ko-KR" sz="1800"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8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단계는</a:t>
            </a:r>
            <a:r>
              <a:rPr lang="ko-KR" altLang="ko-KR" sz="1800"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8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문제를</a:t>
            </a:r>
            <a:r>
              <a:rPr lang="ko-KR" altLang="ko-KR" sz="1800"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8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파악하는 것입니다</a:t>
            </a:r>
            <a:r>
              <a:rPr lang="en-US" altLang="ko-KR" sz="1800" dirty="0">
                <a:solidFill>
                  <a:srgbClr val="000000"/>
                </a:solidFill>
                <a:effectLst/>
                <a:latin typeface="맑은 고딕" panose="020B0503020000020004" pitchFamily="50" charset="-127"/>
                <a:ea typeface="바탕" panose="02030600000101010101" pitchFamily="18" charset="-127"/>
                <a:cs typeface="Intel Clear" panose="020B0604020203020204"/>
              </a:rPr>
              <a:t>. </a:t>
            </a:r>
            <a:r>
              <a:rPr lang="ko-KR" altLang="ko-KR" sz="18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여기서</a:t>
            </a:r>
            <a:r>
              <a:rPr lang="ko-KR" altLang="ko-KR" sz="1800"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8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볼</a:t>
            </a:r>
            <a:r>
              <a:rPr lang="ko-KR" altLang="ko-KR" sz="1800"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8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수</a:t>
            </a:r>
            <a:r>
              <a:rPr lang="ko-KR" altLang="ko-KR" sz="1800"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8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있는</a:t>
            </a:r>
            <a:r>
              <a:rPr lang="ko-KR" altLang="ko-KR" sz="1800"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8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핵심</a:t>
            </a:r>
            <a:r>
              <a:rPr lang="ko-KR" altLang="ko-KR" sz="1800"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8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포인트는</a:t>
            </a:r>
            <a:r>
              <a:rPr lang="ko-KR" altLang="ko-KR" sz="1800"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8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무엇입니까</a:t>
            </a:r>
            <a:r>
              <a:rPr lang="en-US" altLang="ko-KR" sz="1800" dirty="0">
                <a:solidFill>
                  <a:srgbClr val="000000"/>
                </a:solidFill>
                <a:effectLst/>
                <a:latin typeface="맑은 고딕" panose="020B0503020000020004" pitchFamily="50" charset="-127"/>
                <a:ea typeface="바탕" panose="02030600000101010101" pitchFamily="18" charset="-127"/>
                <a:cs typeface="Intel Clear" panose="020B0604020203020204"/>
              </a:rPr>
              <a:t>?</a:t>
            </a:r>
            <a:endParaRPr lang="ko-KR" altLang="ko-KR" sz="1800" dirty="0">
              <a:effectLst/>
              <a:latin typeface="Times New Roman" panose="02020603050405020304" pitchFamily="18" charset="0"/>
              <a:ea typeface="바탕" panose="02030600000101010101" pitchFamily="18" charset="-127"/>
            </a:endParaRPr>
          </a:p>
          <a:p>
            <a:pPr algn="just"/>
            <a:r>
              <a:rPr lang="ko-KR" altLang="ko-KR" sz="1800" i="1"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학생들에게</a:t>
            </a:r>
            <a:r>
              <a:rPr lang="ko-KR" altLang="ko-KR" sz="1800" i="1"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800" i="1"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찾을</a:t>
            </a:r>
            <a:r>
              <a:rPr lang="ko-KR" altLang="ko-KR" sz="1800" i="1"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800" i="1"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수</a:t>
            </a:r>
            <a:r>
              <a:rPr lang="ko-KR" altLang="ko-KR" sz="1800" i="1"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800" i="1"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있는</a:t>
            </a:r>
            <a:r>
              <a:rPr lang="ko-KR" altLang="ko-KR" sz="1800" i="1"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800" i="1"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핵심</a:t>
            </a:r>
            <a:r>
              <a:rPr lang="ko-KR" altLang="ko-KR" sz="1800" i="1"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800" i="1"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사항에</a:t>
            </a:r>
            <a:r>
              <a:rPr lang="ko-KR" altLang="ko-KR" sz="1800" i="1"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800" i="1"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대해</a:t>
            </a:r>
            <a:r>
              <a:rPr lang="ko-KR" altLang="ko-KR" sz="1800" i="1"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800" i="1"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묻습니다</a:t>
            </a:r>
            <a:endParaRPr lang="ko-KR" altLang="ko-KR" sz="1800" dirty="0">
              <a:effectLst/>
              <a:latin typeface="Times New Roman" panose="02020603050405020304" pitchFamily="18" charset="0"/>
              <a:ea typeface="바탕" panose="02030600000101010101" pitchFamily="18" charset="-127"/>
            </a:endParaRPr>
          </a:p>
        </p:txBody>
      </p:sp>
    </p:spTree>
    <p:extLst>
      <p:ext uri="{BB962C8B-B14F-4D97-AF65-F5344CB8AC3E}">
        <p14:creationId xmlns:p14="http://schemas.microsoft.com/office/powerpoint/2010/main" val="9122759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spcAft>
                <a:spcPts val="600"/>
              </a:spcAft>
            </a:pP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네</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 </a:t>
            </a: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답변 감사합니다</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 </a:t>
            </a: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이 글의 주요 요점은 다음과 같습니다</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a:t>
            </a:r>
            <a:endPar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endParaRPr>
          </a:p>
          <a:p>
            <a:pPr algn="just">
              <a:spcAft>
                <a:spcPts val="600"/>
              </a:spcAft>
            </a:pP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1. </a:t>
            </a: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우리가 무엇을 다루고 있습니까</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 </a:t>
            </a: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보험금 청구 건을 처리하고 있습니다</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a:t>
            </a:r>
            <a:endPar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endParaRPr>
          </a:p>
          <a:p>
            <a:pPr algn="just">
              <a:spcAft>
                <a:spcPts val="600"/>
              </a:spcAft>
            </a:pP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2. </a:t>
            </a: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우리의 상사가 원하는 것이 무엇입니까</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 </a:t>
            </a: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그는 그 주장들이 진짜인지 가짜인지에 대해서 조사하기를 원합니다</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a:t>
            </a:r>
            <a:endPar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endParaRPr>
          </a:p>
          <a:p>
            <a:pPr algn="just">
              <a:spcAft>
                <a:spcPts val="600"/>
              </a:spcAft>
            </a:pP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3. </a:t>
            </a: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어떤 정보가 제공되고 있습니까</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 </a:t>
            </a: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우리는 진짜와 가짜에 대한 과거 보험 청구 내역을 가지고 있습니다</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a:t>
            </a:r>
            <a:endPar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endParaRPr>
          </a:p>
          <a:p>
            <a:pPr algn="just">
              <a:spcAft>
                <a:spcPts val="600"/>
              </a:spcAft>
            </a:pP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[template] Module 8(Insurance Fraud Detection)</a:t>
            </a: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에 기록해 두십시오</a:t>
            </a:r>
          </a:p>
        </p:txBody>
      </p:sp>
    </p:spTree>
    <p:extLst>
      <p:ext uri="{BB962C8B-B14F-4D97-AF65-F5344CB8AC3E}">
        <p14:creationId xmlns:p14="http://schemas.microsoft.com/office/powerpoint/2010/main" val="29983919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spcAft>
                <a:spcPts val="600"/>
              </a:spcAft>
            </a:pP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보험금 청구에는 사기에 대한 패턴이 있습니다</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 </a:t>
            </a: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우리는 아직 패턴을 모를 수도 있지만</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 </a:t>
            </a: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그것을 식별하기 위해 </a:t>
            </a:r>
            <a:r>
              <a:rPr lang="ko-KR" altLang="en-US" sz="1200" dirty="0" err="1">
                <a:effectLst/>
                <a:latin typeface="맑은 고딕" panose="020B0503020000020004" pitchFamily="50" charset="-127"/>
                <a:ea typeface="맑은 고딕" panose="020B0503020000020004" pitchFamily="50" charset="-127"/>
                <a:cs typeface="맑은 고딕" panose="020B0503020000020004" pitchFamily="50" charset="-127"/>
              </a:rPr>
              <a:t>머신러닝을</a:t>
            </a: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 할 수 있습니다</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 </a:t>
            </a: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이것은 보험사기 탐지 모델에 대한 응용 프로그램입니다</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 </a:t>
            </a:r>
            <a:endPar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endParaRPr>
          </a:p>
        </p:txBody>
      </p:sp>
    </p:spTree>
    <p:extLst>
      <p:ext uri="{BB962C8B-B14F-4D97-AF65-F5344CB8AC3E}">
        <p14:creationId xmlns:p14="http://schemas.microsoft.com/office/powerpoint/2010/main" val="2564556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E2A1ECBA-461E-46D2-A3B0-6ADFB7DB336C}"/>
              </a:ext>
            </a:extLst>
          </p:cNvPr>
          <p:cNvSpPr>
            <a:spLocks noGrp="1"/>
          </p:cNvSpPr>
          <p:nvPr>
            <p:ph type="body" idx="1"/>
          </p:nvPr>
        </p:nvSpPr>
        <p:spPr/>
        <p:txBody>
          <a:bodyPr/>
          <a:lstStyle/>
          <a:p>
            <a:pPr algn="just">
              <a:spcAft>
                <a:spcPts val="600"/>
              </a:spcAft>
            </a:pP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지금부터 실습을 해보도록 하겠습니다</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 </a:t>
            </a: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문제가 생기면 손을 들고 저희에게 알려주세요</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a:t>
            </a:r>
            <a:endPar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endParaRPr>
          </a:p>
          <a:p>
            <a:pPr algn="just">
              <a:spcAft>
                <a:spcPts val="600"/>
              </a:spcAft>
            </a:pP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[template] Module 8(Insurance Fraud Detection)</a:t>
            </a: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을 기억하십시오</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 </a:t>
            </a: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여러분은 그것을 참고하고 거기에 몇 가지 정보를 기입할 것입니다</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 </a:t>
            </a: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새로운 것을 배울 때마다</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 </a:t>
            </a: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그냥 이 문서에 적어주세요</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 </a:t>
            </a: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이 모듈이 끝난 후 집으로 돌아가면 기억하고 수정하는 데 도움이 될 것입니다</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a:t>
            </a:r>
            <a:endPar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endParaRPr>
          </a:p>
          <a:p>
            <a:pPr algn="just">
              <a:spcAft>
                <a:spcPts val="600"/>
              </a:spcAft>
            </a:pP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실습을 다음과 같이 진행할 것입니다</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 </a:t>
            </a: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우선 여러분이 해야 할 단계를 보여드리겠습니다</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 </a:t>
            </a: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그리고 각 단계가 끝날 때마다 문의 사항이 있으면 그에 대해서 살펴보겠습니다</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 </a:t>
            </a: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어떻습니까</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 </a:t>
            </a: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시작해봅시다</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a:t>
            </a:r>
            <a:endPar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endParaRPr>
          </a:p>
        </p:txBody>
      </p:sp>
    </p:spTree>
    <p:extLst>
      <p:ext uri="{BB962C8B-B14F-4D97-AF65-F5344CB8AC3E}">
        <p14:creationId xmlns:p14="http://schemas.microsoft.com/office/powerpoint/2010/main" val="18567532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spcAft>
                <a:spcPts val="600"/>
              </a:spcAft>
            </a:pP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1</a:t>
            </a: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단계에서는</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 Orange Data Mining</a:t>
            </a: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에 </a:t>
            </a:r>
            <a:r>
              <a:rPr lang="ko-KR" altLang="en-US" sz="1200" dirty="0" err="1">
                <a:effectLst/>
                <a:latin typeface="맑은 고딕" panose="020B0503020000020004" pitchFamily="50" charset="-127"/>
                <a:ea typeface="맑은 고딕" panose="020B0503020000020004" pitchFamily="50" charset="-127"/>
                <a:cs typeface="맑은 고딕" panose="020B0503020000020004" pitchFamily="50" charset="-127"/>
              </a:rPr>
              <a:t>데이터집합</a:t>
            </a:r>
            <a:r>
              <a:rPr lang="ko-KR" altLang="ko-KR" sz="1200" dirty="0" err="1">
                <a:effectLst/>
                <a:latin typeface="맑은 고딕" panose="020B0503020000020004" pitchFamily="50" charset="-127"/>
                <a:ea typeface="맑은 고딕" panose="020B0503020000020004" pitchFamily="50" charset="-127"/>
                <a:cs typeface="맑은 고딕" panose="020B0503020000020004" pitchFamily="50" charset="-127"/>
              </a:rPr>
              <a:t>를</a:t>
            </a: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 업로드할 예정입니다</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 </a:t>
            </a: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여기에는</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 5</a:t>
            </a: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개의 개별 단계가 있습니다</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 </a:t>
            </a: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그 전에 먼저 </a:t>
            </a:r>
            <a:r>
              <a:rPr lang="ko-KR" altLang="en-US" sz="1200" dirty="0" err="1">
                <a:effectLst/>
                <a:latin typeface="맑은 고딕" panose="020B0503020000020004" pitchFamily="50" charset="-127"/>
                <a:ea typeface="맑은 고딕" panose="020B0503020000020004" pitchFamily="50" charset="-127"/>
                <a:cs typeface="맑은 고딕" panose="020B0503020000020004" pitchFamily="50" charset="-127"/>
              </a:rPr>
              <a:t>데이터집합</a:t>
            </a:r>
            <a:r>
              <a:rPr lang="ko-KR" altLang="ko-KR" sz="1200" dirty="0" err="1">
                <a:effectLst/>
                <a:latin typeface="맑은 고딕" panose="020B0503020000020004" pitchFamily="50" charset="-127"/>
                <a:ea typeface="맑은 고딕" panose="020B0503020000020004" pitchFamily="50" charset="-127"/>
                <a:cs typeface="맑은 고딕" panose="020B0503020000020004" pitchFamily="50" charset="-127"/>
              </a:rPr>
              <a:t>를</a:t>
            </a: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 살펴보겠습니다</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a:t>
            </a:r>
            <a:endPar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endParaRPr>
          </a:p>
        </p:txBody>
      </p:sp>
    </p:spTree>
    <p:extLst>
      <p:ext uri="{BB962C8B-B14F-4D97-AF65-F5344CB8AC3E}">
        <p14:creationId xmlns:p14="http://schemas.microsoft.com/office/powerpoint/2010/main" val="62850581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spcAft>
                <a:spcPts val="600"/>
              </a:spcAft>
            </a:pP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Microsoft Excel</a:t>
            </a: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을 사용하여</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 csv </a:t>
            </a: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파일을 열 수 있습니다</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 </a:t>
            </a:r>
          </a:p>
          <a:p>
            <a:pPr algn="just">
              <a:spcAft>
                <a:spcPts val="600"/>
              </a:spcAft>
            </a:pP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파일 이름은 </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[Dataset]_Module8_(Insurance).csv</a:t>
            </a: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입니다</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a:t>
            </a:r>
            <a:endPar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endParaRPr>
          </a:p>
          <a:p>
            <a:pPr algn="just">
              <a:spcAft>
                <a:spcPts val="600"/>
              </a:spcAft>
            </a:pP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몇 개의 열을 볼 수 있나요</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 (</a:t>
            </a: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답변</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 69</a:t>
            </a: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개의 열이 있습니다</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a:t>
            </a:r>
            <a:endPar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endParaRPr>
          </a:p>
          <a:p>
            <a:pPr algn="just">
              <a:spcAft>
                <a:spcPts val="600"/>
              </a:spcAft>
            </a:pP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행이 몇 개입니까</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 (</a:t>
            </a: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정답</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 </a:t>
            </a: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헤더를 제외한 행은</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 1,000</a:t>
            </a: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개입니다</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a:t>
            </a:r>
            <a:endPar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endParaRPr>
          </a:p>
          <a:p>
            <a:pPr algn="just">
              <a:spcAft>
                <a:spcPts val="600"/>
              </a:spcAft>
            </a:pP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열의 헤더가 보이십니까</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 (</a:t>
            </a: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정답</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 </a:t>
            </a: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예</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a:t>
            </a:r>
            <a:endPar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endParaRPr>
          </a:p>
          <a:p>
            <a:pPr algn="just">
              <a:spcAft>
                <a:spcPts val="600"/>
              </a:spcAft>
            </a:pP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우리의 관심 열은 </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H</a:t>
            </a: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열 </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a:t>
            </a: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사기</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_</a:t>
            </a: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보고됨</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a:t>
            </a: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입니다</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 </a:t>
            </a: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여기서 구체적인 청구가 진짜인지 거짓인지를 확인할 수 있습니다</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a:t>
            </a:r>
            <a:endPar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endParaRPr>
          </a:p>
          <a:p>
            <a:pPr algn="just">
              <a:spcAft>
                <a:spcPts val="600"/>
              </a:spcAft>
            </a:pPr>
            <a:r>
              <a:rPr lang="ko-KR" altLang="ko-KR" sz="1200" i="1" dirty="0">
                <a:effectLst/>
                <a:latin typeface="맑은 고딕" panose="020B0503020000020004" pitchFamily="50" charset="-127"/>
                <a:ea typeface="맑은 고딕" panose="020B0503020000020004" pitchFamily="50" charset="-127"/>
                <a:cs typeface="맑은 고딕" panose="020B0503020000020004" pitchFamily="50" charset="-127"/>
              </a:rPr>
              <a:t>강사는 학생에게 무엇을 발견했는지 물어봄으로써 질의 응답을 할 수 있습니다</a:t>
            </a:r>
            <a:r>
              <a:rPr lang="en-SG" altLang="ko-KR" sz="1200" i="1" dirty="0">
                <a:effectLst/>
                <a:latin typeface="맑은 고딕" panose="020B0503020000020004" pitchFamily="50" charset="-127"/>
                <a:ea typeface="맑은 고딕" panose="020B0503020000020004" pitchFamily="50" charset="-127"/>
                <a:cs typeface="맑은 고딕" panose="020B0503020000020004" pitchFamily="50" charset="-127"/>
              </a:rPr>
              <a:t>.</a:t>
            </a:r>
            <a:endPar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endParaRPr>
          </a:p>
        </p:txBody>
      </p:sp>
    </p:spTree>
    <p:extLst>
      <p:ext uri="{BB962C8B-B14F-4D97-AF65-F5344CB8AC3E}">
        <p14:creationId xmlns:p14="http://schemas.microsoft.com/office/powerpoint/2010/main" val="40487486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altLang="ko-KR" sz="1200" dirty="0">
                <a:solidFill>
                  <a:srgbClr val="000000"/>
                </a:solidFill>
                <a:effectLst/>
                <a:latin typeface="맑은 고딕" panose="020B0503020000020004" pitchFamily="50" charset="-127"/>
                <a:ea typeface="바탕" panose="02030600000101010101" pitchFamily="18" charset="-127"/>
                <a:cs typeface="Intel Clear" panose="020B0604020203020204"/>
              </a:rPr>
              <a:t>2</a:t>
            </a:r>
            <a:r>
              <a:rPr lang="ko-KR" altLang="ko-KR" sz="12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단계에서는</a:t>
            </a:r>
            <a:r>
              <a:rPr lang="ko-KR" altLang="ko-KR" sz="1200"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목표를</a:t>
            </a:r>
            <a:r>
              <a:rPr lang="ko-KR" altLang="ko-KR" sz="1200"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파악할</a:t>
            </a:r>
            <a:r>
              <a:rPr lang="ko-KR" altLang="ko-KR" sz="1200"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것입니다</a:t>
            </a:r>
            <a:r>
              <a:rPr lang="en-US" altLang="ko-KR" sz="1200" dirty="0">
                <a:solidFill>
                  <a:srgbClr val="000000"/>
                </a:solidFill>
                <a:effectLst/>
                <a:latin typeface="맑은 고딕" panose="020B0503020000020004" pitchFamily="50" charset="-127"/>
                <a:ea typeface="바탕" panose="02030600000101010101" pitchFamily="18" charset="-127"/>
                <a:cs typeface="Intel Clear" panose="020B0604020203020204"/>
              </a:rPr>
              <a:t>. </a:t>
            </a:r>
          </a:p>
          <a:p>
            <a:pPr algn="just"/>
            <a:r>
              <a:rPr lang="en-US" altLang="ko-KR" sz="1200" dirty="0">
                <a:solidFill>
                  <a:srgbClr val="000000"/>
                </a:solidFill>
                <a:effectLst/>
                <a:latin typeface="맑은 고딕" panose="020B0503020000020004" pitchFamily="50" charset="-127"/>
                <a:ea typeface="바탕" panose="02030600000101010101" pitchFamily="18" charset="-127"/>
                <a:cs typeface="맑은 고딕" panose="020B0503020000020004" pitchFamily="50" charset="-127"/>
              </a:rPr>
              <a:t>Orange</a:t>
            </a:r>
            <a:r>
              <a:rPr lang="ko-KR" altLang="ko-KR" sz="12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가</a:t>
            </a:r>
            <a:r>
              <a:rPr lang="ko-KR" altLang="ko-KR" sz="1200"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목표를</a:t>
            </a:r>
            <a:r>
              <a:rPr lang="ko-KR" altLang="ko-KR" sz="1200"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정확하게</a:t>
            </a:r>
            <a:r>
              <a:rPr lang="ko-KR" altLang="ko-KR" sz="1200"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표시했는지</a:t>
            </a:r>
            <a:r>
              <a:rPr lang="ko-KR" altLang="ko-KR" sz="1200"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확인해야합니다</a:t>
            </a:r>
            <a:r>
              <a:rPr lang="en-US" altLang="ko-KR" sz="1200" dirty="0">
                <a:solidFill>
                  <a:srgbClr val="000000"/>
                </a:solidFill>
                <a:effectLst/>
                <a:latin typeface="맑은 고딕" panose="020B0503020000020004" pitchFamily="50" charset="-127"/>
                <a:ea typeface="바탕" panose="02030600000101010101" pitchFamily="18" charset="-127"/>
                <a:cs typeface="Intel Clear" panose="020B0604020203020204"/>
              </a:rPr>
              <a:t>. </a:t>
            </a:r>
          </a:p>
          <a:p>
            <a:pPr algn="just"/>
            <a:r>
              <a:rPr lang="ko-KR" altLang="ko-KR" sz="12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그렇지</a:t>
            </a:r>
            <a:r>
              <a:rPr lang="ko-KR" altLang="ko-KR" sz="1200"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않은 경우</a:t>
            </a:r>
            <a:r>
              <a:rPr lang="ko-KR" altLang="ko-KR" sz="1200"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우리가</a:t>
            </a:r>
            <a:r>
              <a:rPr lang="ko-KR" altLang="ko-KR" sz="1200" dirty="0">
                <a:solidFill>
                  <a:srgbClr val="000000"/>
                </a:solidFill>
                <a:effectLst/>
                <a:latin typeface="Times New Roman" panose="02020603050405020304" pitchFamily="18" charset="0"/>
                <a:ea typeface="맑은 고딕" panose="020B0503020000020004" pitchFamily="50" charset="-127"/>
                <a:cs typeface="Intel Clear" panose="020B0604020203020204"/>
              </a:rPr>
              <a:t> 목표를 정확하게 변경해야 합니다</a:t>
            </a:r>
            <a:r>
              <a:rPr lang="en-US" altLang="ko-KR" sz="1200" dirty="0">
                <a:solidFill>
                  <a:srgbClr val="000000"/>
                </a:solidFill>
                <a:effectLst/>
                <a:latin typeface="Times New Roman" panose="02020603050405020304" pitchFamily="18" charset="0"/>
                <a:ea typeface="맑은 고딕" panose="020B0503020000020004" pitchFamily="50" charset="-127"/>
                <a:cs typeface="Intel Clear" panose="020B0604020203020204"/>
              </a:rPr>
              <a:t>.</a:t>
            </a:r>
            <a:endParaRPr lang="ko-KR" altLang="ko-KR" sz="1200" dirty="0">
              <a:effectLst/>
              <a:latin typeface="Times New Roman" panose="02020603050405020304" pitchFamily="18" charset="0"/>
              <a:ea typeface="바탕" panose="02030600000101010101" pitchFamily="18" charset="-127"/>
            </a:endParaRPr>
          </a:p>
          <a:p>
            <a:pPr algn="just"/>
            <a:r>
              <a:rPr lang="ko-KR" altLang="ko-KR" sz="12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여기에는</a:t>
            </a:r>
            <a:r>
              <a:rPr lang="en-US" altLang="ko-KR" sz="1200" dirty="0">
                <a:solidFill>
                  <a:srgbClr val="000000"/>
                </a:solidFill>
                <a:effectLst/>
                <a:latin typeface="맑은 고딕" panose="020B0503020000020004" pitchFamily="50" charset="-127"/>
                <a:ea typeface="바탕" panose="02030600000101010101" pitchFamily="18" charset="-127"/>
                <a:cs typeface="Intel Clear" panose="020B0604020203020204"/>
              </a:rPr>
              <a:t> 2(a)</a:t>
            </a:r>
            <a:r>
              <a:rPr lang="ko-KR" altLang="ko-KR" sz="12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에서</a:t>
            </a:r>
            <a:r>
              <a:rPr lang="en-US" altLang="ko-KR" sz="1200" dirty="0">
                <a:solidFill>
                  <a:srgbClr val="000000"/>
                </a:solidFill>
                <a:effectLst/>
                <a:latin typeface="맑은 고딕" panose="020B0503020000020004" pitchFamily="50" charset="-127"/>
                <a:ea typeface="바탕" panose="02030600000101010101" pitchFamily="18" charset="-127"/>
                <a:cs typeface="Intel Clear" panose="020B0604020203020204"/>
              </a:rPr>
              <a:t> 2(d)</a:t>
            </a:r>
            <a:r>
              <a:rPr lang="ko-KR" altLang="ko-KR" sz="12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까지</a:t>
            </a:r>
            <a:r>
              <a:rPr lang="en-US" altLang="ko-KR" sz="1200" dirty="0">
                <a:solidFill>
                  <a:srgbClr val="000000"/>
                </a:solidFill>
                <a:effectLst/>
                <a:latin typeface="맑은 고딕" panose="020B0503020000020004" pitchFamily="50" charset="-127"/>
                <a:ea typeface="바탕" panose="02030600000101010101" pitchFamily="18" charset="-127"/>
                <a:cs typeface="Intel Clear" panose="020B0604020203020204"/>
              </a:rPr>
              <a:t> 4</a:t>
            </a:r>
            <a:r>
              <a:rPr lang="ko-KR" altLang="ko-KR" sz="12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개의</a:t>
            </a:r>
            <a:r>
              <a:rPr lang="ko-KR" altLang="ko-KR" sz="1200"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개별</a:t>
            </a:r>
            <a:r>
              <a:rPr lang="ko-KR" altLang="ko-KR" sz="1200"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단계가</a:t>
            </a:r>
            <a:r>
              <a:rPr lang="ko-KR" altLang="ko-KR" sz="1200"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있습니다</a:t>
            </a:r>
            <a:endParaRPr lang="ko-KR" altLang="ko-KR" sz="1200" dirty="0">
              <a:effectLst/>
              <a:latin typeface="Times New Roman" panose="02020603050405020304" pitchFamily="18" charset="0"/>
              <a:ea typeface="바탕" panose="02030600000101010101" pitchFamily="18" charset="-127"/>
            </a:endParaRPr>
          </a:p>
        </p:txBody>
      </p:sp>
    </p:spTree>
    <p:extLst>
      <p:ext uri="{BB962C8B-B14F-4D97-AF65-F5344CB8AC3E}">
        <p14:creationId xmlns:p14="http://schemas.microsoft.com/office/powerpoint/2010/main" val="8406522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ko-KR" altLang="ko-KR" sz="1200" dirty="0">
                <a:solidFill>
                  <a:srgbClr val="000000"/>
                </a:solidFill>
                <a:effectLst/>
                <a:latin typeface="Times New Roman" panose="02020603050405020304" pitchFamily="18" charset="0"/>
                <a:ea typeface="맑은 고딕" panose="020B0503020000020004" pitchFamily="50" charset="-127"/>
                <a:cs typeface="IntelOne Text" panose="020B0503020203020204"/>
              </a:rPr>
              <a:t>법적 고지 사항</a:t>
            </a:r>
            <a:endParaRPr lang="ko-KR" altLang="ko-KR" sz="1200" dirty="0">
              <a:effectLst/>
              <a:latin typeface="Times New Roman" panose="02020603050405020304" pitchFamily="18" charset="0"/>
              <a:ea typeface="바탕" panose="02030600000101010101" pitchFamily="18" charset="-127"/>
            </a:endParaRPr>
          </a:p>
          <a:p>
            <a:endParaRPr lang="ko-KR" altLang="en-US" dirty="0"/>
          </a:p>
        </p:txBody>
      </p:sp>
      <p:sp>
        <p:nvSpPr>
          <p:cNvPr id="4" name="슬라이드 번호 개체 틀 3"/>
          <p:cNvSpPr>
            <a:spLocks noGrp="1"/>
          </p:cNvSpPr>
          <p:nvPr>
            <p:ph type="sldNum" sz="quarter" idx="10"/>
          </p:nvPr>
        </p:nvSpPr>
        <p:spPr/>
        <p:txBody>
          <a:bodyPr/>
          <a:lstStyle/>
          <a:p>
            <a:fld id="{677B6FE6-6FE0-4B00-BDAF-1BF92B28B7C9}" type="slidenum">
              <a:rPr lang="en-IN" smtClean="0"/>
              <a:t>2</a:t>
            </a:fld>
            <a:endParaRPr lang="en-IN"/>
          </a:p>
        </p:txBody>
      </p:sp>
    </p:spTree>
    <p:extLst>
      <p:ext uri="{BB962C8B-B14F-4D97-AF65-F5344CB8AC3E}">
        <p14:creationId xmlns:p14="http://schemas.microsoft.com/office/powerpoint/2010/main" val="37315872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en-US" altLang="ko-KR" sz="1200" dirty="0">
                <a:solidFill>
                  <a:srgbClr val="000000"/>
                </a:solidFill>
                <a:effectLst/>
                <a:latin typeface="맑은 고딕" panose="020B0503020000020004" pitchFamily="50" charset="-127"/>
                <a:ea typeface="바탕" panose="02030600000101010101" pitchFamily="18" charset="-127"/>
                <a:cs typeface="Intel Clear" panose="020B0604020203020204"/>
              </a:rPr>
              <a:t>2</a:t>
            </a:r>
            <a:r>
              <a:rPr lang="ko-KR" altLang="ko-KR" sz="12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단계에서는</a:t>
            </a:r>
            <a:r>
              <a:rPr lang="ko-KR" altLang="ko-KR" sz="1200"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목표를</a:t>
            </a:r>
            <a:r>
              <a:rPr lang="ko-KR" altLang="ko-KR" sz="1200"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파악할</a:t>
            </a:r>
            <a:r>
              <a:rPr lang="ko-KR" altLang="ko-KR" sz="1200"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것입니다</a:t>
            </a:r>
            <a:r>
              <a:rPr lang="en-US" altLang="ko-KR" sz="1200" dirty="0">
                <a:solidFill>
                  <a:srgbClr val="000000"/>
                </a:solidFill>
                <a:effectLst/>
                <a:latin typeface="맑은 고딕" panose="020B0503020000020004" pitchFamily="50" charset="-127"/>
                <a:ea typeface="바탕" panose="02030600000101010101" pitchFamily="18" charset="-127"/>
                <a:cs typeface="Intel Clear" panose="020B0604020203020204"/>
              </a:rPr>
              <a:t>. </a:t>
            </a:r>
          </a:p>
          <a:p>
            <a:pPr algn="just"/>
            <a:r>
              <a:rPr lang="en-US" altLang="ko-KR" sz="1200" dirty="0">
                <a:solidFill>
                  <a:srgbClr val="000000"/>
                </a:solidFill>
                <a:effectLst/>
                <a:latin typeface="맑은 고딕" panose="020B0503020000020004" pitchFamily="50" charset="-127"/>
                <a:ea typeface="바탕" panose="02030600000101010101" pitchFamily="18" charset="-127"/>
                <a:cs typeface="맑은 고딕" panose="020B0503020000020004" pitchFamily="50" charset="-127"/>
              </a:rPr>
              <a:t>Orange</a:t>
            </a:r>
            <a:r>
              <a:rPr lang="ko-KR" altLang="ko-KR" sz="12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가</a:t>
            </a:r>
            <a:r>
              <a:rPr lang="ko-KR" altLang="ko-KR" sz="1200"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목표를</a:t>
            </a:r>
            <a:r>
              <a:rPr lang="ko-KR" altLang="ko-KR" sz="1200"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정확하게</a:t>
            </a:r>
            <a:r>
              <a:rPr lang="ko-KR" altLang="ko-KR" sz="1200"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표시했는지</a:t>
            </a:r>
            <a:r>
              <a:rPr lang="ko-KR" altLang="ko-KR" sz="1200"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확인해야합니다</a:t>
            </a:r>
            <a:r>
              <a:rPr lang="en-US" altLang="ko-KR" sz="1200" dirty="0">
                <a:solidFill>
                  <a:srgbClr val="000000"/>
                </a:solidFill>
                <a:effectLst/>
                <a:latin typeface="맑은 고딕" panose="020B0503020000020004" pitchFamily="50" charset="-127"/>
                <a:ea typeface="바탕" panose="02030600000101010101" pitchFamily="18" charset="-127"/>
                <a:cs typeface="Intel Clear" panose="020B0604020203020204"/>
              </a:rPr>
              <a:t>. </a:t>
            </a:r>
          </a:p>
          <a:p>
            <a:pPr algn="just"/>
            <a:r>
              <a:rPr lang="ko-KR" altLang="ko-KR" sz="12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그렇지</a:t>
            </a:r>
            <a:r>
              <a:rPr lang="ko-KR" altLang="ko-KR" sz="1200"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않은 경우</a:t>
            </a:r>
            <a:r>
              <a:rPr lang="ko-KR" altLang="ko-KR" sz="1200"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우리가</a:t>
            </a:r>
            <a:r>
              <a:rPr lang="ko-KR" altLang="ko-KR" sz="1200" dirty="0">
                <a:solidFill>
                  <a:srgbClr val="000000"/>
                </a:solidFill>
                <a:effectLst/>
                <a:latin typeface="Times New Roman" panose="02020603050405020304" pitchFamily="18" charset="0"/>
                <a:ea typeface="맑은 고딕" panose="020B0503020000020004" pitchFamily="50" charset="-127"/>
                <a:cs typeface="Intel Clear" panose="020B0604020203020204"/>
              </a:rPr>
              <a:t> 목표를 정확하게 변경해야 합니다</a:t>
            </a:r>
            <a:r>
              <a:rPr lang="en-US" altLang="ko-KR" sz="1200" dirty="0">
                <a:solidFill>
                  <a:srgbClr val="000000"/>
                </a:solidFill>
                <a:effectLst/>
                <a:latin typeface="Times New Roman" panose="02020603050405020304" pitchFamily="18" charset="0"/>
                <a:ea typeface="맑은 고딕" panose="020B0503020000020004" pitchFamily="50" charset="-127"/>
                <a:cs typeface="Intel Clear" panose="020B0604020203020204"/>
              </a:rPr>
              <a:t>.</a:t>
            </a:r>
            <a:endParaRPr lang="ko-KR" altLang="ko-KR" sz="1200" dirty="0">
              <a:effectLst/>
              <a:latin typeface="Times New Roman" panose="02020603050405020304" pitchFamily="18" charset="0"/>
              <a:ea typeface="바탕" panose="02030600000101010101" pitchFamily="18" charset="-127"/>
            </a:endParaRPr>
          </a:p>
          <a:p>
            <a:pPr algn="just"/>
            <a:r>
              <a:rPr lang="ko-KR" altLang="ko-KR" sz="12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여기에는</a:t>
            </a:r>
            <a:r>
              <a:rPr lang="en-US" altLang="ko-KR" sz="1200" dirty="0">
                <a:solidFill>
                  <a:srgbClr val="000000"/>
                </a:solidFill>
                <a:effectLst/>
                <a:latin typeface="맑은 고딕" panose="020B0503020000020004" pitchFamily="50" charset="-127"/>
                <a:ea typeface="바탕" panose="02030600000101010101" pitchFamily="18" charset="-127"/>
                <a:cs typeface="Intel Clear" panose="020B0604020203020204"/>
              </a:rPr>
              <a:t> 2(a)</a:t>
            </a:r>
            <a:r>
              <a:rPr lang="ko-KR" altLang="ko-KR" sz="12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에서</a:t>
            </a:r>
            <a:r>
              <a:rPr lang="en-US" altLang="ko-KR" sz="1200" dirty="0">
                <a:solidFill>
                  <a:srgbClr val="000000"/>
                </a:solidFill>
                <a:effectLst/>
                <a:latin typeface="맑은 고딕" panose="020B0503020000020004" pitchFamily="50" charset="-127"/>
                <a:ea typeface="바탕" panose="02030600000101010101" pitchFamily="18" charset="-127"/>
                <a:cs typeface="Intel Clear" panose="020B0604020203020204"/>
              </a:rPr>
              <a:t> 2(d)</a:t>
            </a:r>
            <a:r>
              <a:rPr lang="ko-KR" altLang="ko-KR" sz="12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까지</a:t>
            </a:r>
            <a:r>
              <a:rPr lang="en-US" altLang="ko-KR" sz="1200" dirty="0">
                <a:solidFill>
                  <a:srgbClr val="000000"/>
                </a:solidFill>
                <a:effectLst/>
                <a:latin typeface="맑은 고딕" panose="020B0503020000020004" pitchFamily="50" charset="-127"/>
                <a:ea typeface="바탕" panose="02030600000101010101" pitchFamily="18" charset="-127"/>
                <a:cs typeface="Intel Clear" panose="020B0604020203020204"/>
              </a:rPr>
              <a:t> 4</a:t>
            </a:r>
            <a:r>
              <a:rPr lang="ko-KR" altLang="ko-KR" sz="12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개의</a:t>
            </a:r>
            <a:r>
              <a:rPr lang="ko-KR" altLang="ko-KR" sz="1200"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개별</a:t>
            </a:r>
            <a:r>
              <a:rPr lang="ko-KR" altLang="ko-KR" sz="1200"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단계가</a:t>
            </a:r>
            <a:r>
              <a:rPr lang="ko-KR" altLang="ko-KR" sz="1200"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있습니다</a:t>
            </a:r>
            <a:endParaRPr lang="ko-KR" altLang="ko-KR" sz="1200" dirty="0">
              <a:effectLst/>
              <a:latin typeface="Times New Roman" panose="02020603050405020304" pitchFamily="18" charset="0"/>
              <a:ea typeface="바탕" panose="02030600000101010101" pitchFamily="18" charset="-127"/>
            </a:endParaRPr>
          </a:p>
        </p:txBody>
      </p:sp>
    </p:spTree>
    <p:extLst>
      <p:ext uri="{BB962C8B-B14F-4D97-AF65-F5344CB8AC3E}">
        <p14:creationId xmlns:p14="http://schemas.microsoft.com/office/powerpoint/2010/main" val="355799205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ko-KR" altLang="ko-KR" sz="12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우리는</a:t>
            </a:r>
            <a:r>
              <a:rPr lang="ko-KR" altLang="ko-KR" sz="1200"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필요한</a:t>
            </a:r>
            <a:r>
              <a:rPr lang="ko-KR" altLang="ko-KR" sz="1200"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모든</a:t>
            </a:r>
            <a:r>
              <a:rPr lang="ko-KR" altLang="ko-KR" sz="1200"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자료를</a:t>
            </a:r>
            <a:r>
              <a:rPr lang="ko-KR" altLang="ko-KR" sz="1200"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가지고</a:t>
            </a:r>
            <a:r>
              <a:rPr lang="ko-KR" altLang="ko-KR" sz="1200"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있습니다</a:t>
            </a:r>
            <a:r>
              <a:rPr lang="en-SG" altLang="ko-KR" sz="1200" dirty="0">
                <a:solidFill>
                  <a:srgbClr val="000000"/>
                </a:solidFill>
                <a:effectLst/>
                <a:latin typeface="맑은 고딕" panose="020B0503020000020004" pitchFamily="50" charset="-127"/>
                <a:ea typeface="바탕" panose="02030600000101010101" pitchFamily="18" charset="-127"/>
                <a:cs typeface="Intel Clear" panose="020B0604020203020204"/>
              </a:rPr>
              <a:t>. </a:t>
            </a:r>
            <a:r>
              <a:rPr lang="ko-KR" altLang="ko-KR" sz="12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지금이</a:t>
            </a:r>
            <a:r>
              <a:rPr lang="ko-KR" altLang="ko-KR" sz="1200"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우리의</a:t>
            </a:r>
            <a:r>
              <a:rPr lang="ko-KR" altLang="ko-KR" sz="1200"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en-US" sz="1200" dirty="0">
                <a:solidFill>
                  <a:srgbClr val="000000"/>
                </a:solidFill>
                <a:effectLst/>
                <a:latin typeface="Times New Roman" panose="02020603050405020304" pitchFamily="18" charset="0"/>
                <a:ea typeface="맑은 고딕" panose="020B0503020000020004" pitchFamily="50" charset="-127"/>
                <a:cs typeface="Intel Clear" panose="020B0604020203020204"/>
              </a:rPr>
              <a:t>머신러닝</a:t>
            </a:r>
            <a:r>
              <a:rPr lang="ko-KR" altLang="ko-KR" sz="1200"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모델을</a:t>
            </a:r>
            <a:r>
              <a:rPr lang="ko-KR" altLang="ko-KR" sz="1200"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만들</a:t>
            </a:r>
            <a:r>
              <a:rPr lang="ko-KR" altLang="ko-KR" sz="1200"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때입니다</a:t>
            </a:r>
            <a:r>
              <a:rPr lang="en-SG" altLang="ko-KR" sz="1200" dirty="0">
                <a:solidFill>
                  <a:srgbClr val="000000"/>
                </a:solidFill>
                <a:effectLst/>
                <a:latin typeface="맑은 고딕" panose="020B0503020000020004" pitchFamily="50" charset="-127"/>
                <a:ea typeface="바탕" panose="02030600000101010101" pitchFamily="18" charset="-127"/>
                <a:cs typeface="Intel Clear" panose="020B0604020203020204"/>
              </a:rPr>
              <a:t>. </a:t>
            </a:r>
            <a:r>
              <a:rPr lang="ko-KR" altLang="ko-KR" sz="12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모델을</a:t>
            </a:r>
            <a:r>
              <a:rPr lang="ko-KR" altLang="ko-KR" sz="1200"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만드는 것은 그것을 훈련시켜 자신의 규칙을 찾게 하기 때문에 모델을</a:t>
            </a:r>
            <a:r>
              <a:rPr lang="ko-KR" altLang="ko-KR" sz="1200"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훈련시킨다고도 합니다</a:t>
            </a:r>
            <a:r>
              <a:rPr lang="en-SG" altLang="ko-KR" sz="12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a:t>
            </a:r>
            <a:r>
              <a:rPr lang="en-SG" altLang="ko-KR" sz="1200" dirty="0">
                <a:solidFill>
                  <a:srgbClr val="000000"/>
                </a:solidFill>
                <a:effectLst/>
                <a:latin typeface="맑은 고딕" panose="020B0503020000020004" pitchFamily="50" charset="-127"/>
                <a:ea typeface="바탕" panose="02030600000101010101" pitchFamily="18" charset="-127"/>
                <a:cs typeface="Intel Clear" panose="020B0604020203020204"/>
              </a:rPr>
              <a:t> 4(a) ~ 4(d)</a:t>
            </a:r>
            <a:r>
              <a:rPr lang="ko-KR" altLang="ko-KR" sz="12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의</a:t>
            </a:r>
            <a:r>
              <a:rPr lang="en-SG" altLang="ko-KR" sz="1200" dirty="0">
                <a:solidFill>
                  <a:srgbClr val="000000"/>
                </a:solidFill>
                <a:effectLst/>
                <a:latin typeface="맑은 고딕" panose="020B0503020000020004" pitchFamily="50" charset="-127"/>
                <a:ea typeface="바탕" panose="02030600000101010101" pitchFamily="18" charset="-127"/>
                <a:cs typeface="Intel Clear" panose="020B0604020203020204"/>
              </a:rPr>
              <a:t> 4</a:t>
            </a:r>
            <a:r>
              <a:rPr lang="ko-KR" altLang="ko-KR" sz="12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가지</a:t>
            </a:r>
            <a:r>
              <a:rPr lang="ko-KR" altLang="ko-KR" sz="1200"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개별</a:t>
            </a:r>
            <a:r>
              <a:rPr lang="ko-KR" altLang="ko-KR" sz="1200"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단계가</a:t>
            </a:r>
            <a:r>
              <a:rPr lang="ko-KR" altLang="ko-KR" sz="1200"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있습니다</a:t>
            </a:r>
            <a:r>
              <a:rPr lang="en-SG" altLang="ko-KR" sz="1200" dirty="0">
                <a:solidFill>
                  <a:srgbClr val="000000"/>
                </a:solidFill>
                <a:effectLst/>
                <a:latin typeface="맑은 고딕" panose="020B0503020000020004" pitchFamily="50" charset="-127"/>
                <a:ea typeface="바탕" panose="02030600000101010101" pitchFamily="18" charset="-127"/>
                <a:cs typeface="Intel Clear" panose="020B0604020203020204"/>
              </a:rPr>
              <a:t>.</a:t>
            </a:r>
            <a:endParaRPr lang="ko-KR" altLang="ko-KR" sz="1200" dirty="0">
              <a:effectLst/>
              <a:latin typeface="Times New Roman" panose="02020603050405020304" pitchFamily="18" charset="0"/>
              <a:ea typeface="바탕" panose="02030600000101010101" pitchFamily="18" charset="-127"/>
            </a:endParaRPr>
          </a:p>
        </p:txBody>
      </p:sp>
    </p:spTree>
    <p:extLst>
      <p:ext uri="{BB962C8B-B14F-4D97-AF65-F5344CB8AC3E}">
        <p14:creationId xmlns:p14="http://schemas.microsoft.com/office/powerpoint/2010/main" val="15202437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ko-KR" altLang="ko-KR" sz="12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우리는</a:t>
            </a:r>
            <a:r>
              <a:rPr lang="ko-KR" altLang="ko-KR" sz="1200"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필요한</a:t>
            </a:r>
            <a:r>
              <a:rPr lang="ko-KR" altLang="ko-KR" sz="1200"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모든</a:t>
            </a:r>
            <a:r>
              <a:rPr lang="ko-KR" altLang="ko-KR" sz="1200"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자료를</a:t>
            </a:r>
            <a:r>
              <a:rPr lang="ko-KR" altLang="ko-KR" sz="1200"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가지고</a:t>
            </a:r>
            <a:r>
              <a:rPr lang="ko-KR" altLang="ko-KR" sz="1200"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있습니다</a:t>
            </a:r>
            <a:r>
              <a:rPr lang="en-SG" altLang="ko-KR" sz="1200" dirty="0">
                <a:solidFill>
                  <a:srgbClr val="000000"/>
                </a:solidFill>
                <a:effectLst/>
                <a:latin typeface="맑은 고딕" panose="020B0503020000020004" pitchFamily="50" charset="-127"/>
                <a:ea typeface="바탕" panose="02030600000101010101" pitchFamily="18" charset="-127"/>
                <a:cs typeface="Intel Clear" panose="020B0604020203020204"/>
              </a:rPr>
              <a:t>. </a:t>
            </a:r>
            <a:r>
              <a:rPr lang="ko-KR" altLang="ko-KR" sz="12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지금이</a:t>
            </a:r>
            <a:r>
              <a:rPr lang="ko-KR" altLang="ko-KR" sz="1200"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우리의</a:t>
            </a:r>
            <a:r>
              <a:rPr lang="ko-KR" altLang="ko-KR" sz="1200"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en-US" sz="1200" dirty="0">
                <a:solidFill>
                  <a:srgbClr val="000000"/>
                </a:solidFill>
                <a:effectLst/>
                <a:latin typeface="Times New Roman" panose="02020603050405020304" pitchFamily="18" charset="0"/>
                <a:ea typeface="맑은 고딕" panose="020B0503020000020004" pitchFamily="50" charset="-127"/>
                <a:cs typeface="Intel Clear" panose="020B0604020203020204"/>
              </a:rPr>
              <a:t>머신러닝</a:t>
            </a:r>
            <a:r>
              <a:rPr lang="ko-KR" altLang="ko-KR" sz="1200"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모델을</a:t>
            </a:r>
            <a:r>
              <a:rPr lang="ko-KR" altLang="ko-KR" sz="1200"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만들</a:t>
            </a:r>
            <a:r>
              <a:rPr lang="ko-KR" altLang="ko-KR" sz="1200"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때입니다</a:t>
            </a:r>
            <a:r>
              <a:rPr lang="en-SG" altLang="ko-KR" sz="1200" dirty="0">
                <a:solidFill>
                  <a:srgbClr val="000000"/>
                </a:solidFill>
                <a:effectLst/>
                <a:latin typeface="맑은 고딕" panose="020B0503020000020004" pitchFamily="50" charset="-127"/>
                <a:ea typeface="바탕" panose="02030600000101010101" pitchFamily="18" charset="-127"/>
                <a:cs typeface="Intel Clear" panose="020B0604020203020204"/>
              </a:rPr>
              <a:t>. </a:t>
            </a:r>
            <a:r>
              <a:rPr lang="ko-KR" altLang="ko-KR" sz="12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모델을</a:t>
            </a:r>
            <a:r>
              <a:rPr lang="ko-KR" altLang="ko-KR" sz="1200"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만드는 것은 그것을 훈련시켜 자신의 규칙을 찾게 하기 때문에 모델을</a:t>
            </a:r>
            <a:r>
              <a:rPr lang="ko-KR" altLang="ko-KR" sz="1200"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훈련시킨다고도 합니다</a:t>
            </a:r>
            <a:r>
              <a:rPr lang="en-SG" altLang="ko-KR" sz="12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a:t>
            </a:r>
            <a:r>
              <a:rPr lang="en-SG" altLang="ko-KR" sz="1200" dirty="0">
                <a:solidFill>
                  <a:srgbClr val="000000"/>
                </a:solidFill>
                <a:effectLst/>
                <a:latin typeface="맑은 고딕" panose="020B0503020000020004" pitchFamily="50" charset="-127"/>
                <a:ea typeface="바탕" panose="02030600000101010101" pitchFamily="18" charset="-127"/>
                <a:cs typeface="Intel Clear" panose="020B0604020203020204"/>
              </a:rPr>
              <a:t> 4(a) ~ 4(d)</a:t>
            </a:r>
            <a:r>
              <a:rPr lang="ko-KR" altLang="ko-KR" sz="12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의</a:t>
            </a:r>
            <a:r>
              <a:rPr lang="en-SG" altLang="ko-KR" sz="1200" dirty="0">
                <a:solidFill>
                  <a:srgbClr val="000000"/>
                </a:solidFill>
                <a:effectLst/>
                <a:latin typeface="맑은 고딕" panose="020B0503020000020004" pitchFamily="50" charset="-127"/>
                <a:ea typeface="바탕" panose="02030600000101010101" pitchFamily="18" charset="-127"/>
                <a:cs typeface="Intel Clear" panose="020B0604020203020204"/>
              </a:rPr>
              <a:t> 4</a:t>
            </a:r>
            <a:r>
              <a:rPr lang="ko-KR" altLang="ko-KR" sz="12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가지</a:t>
            </a:r>
            <a:r>
              <a:rPr lang="ko-KR" altLang="ko-KR" sz="1200"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개별</a:t>
            </a:r>
            <a:r>
              <a:rPr lang="ko-KR" altLang="ko-KR" sz="1200"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단계가</a:t>
            </a:r>
            <a:r>
              <a:rPr lang="ko-KR" altLang="ko-KR" sz="1200"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있습니다</a:t>
            </a:r>
            <a:r>
              <a:rPr lang="en-SG" altLang="ko-KR" sz="1200" dirty="0">
                <a:solidFill>
                  <a:srgbClr val="000000"/>
                </a:solidFill>
                <a:effectLst/>
                <a:latin typeface="맑은 고딕" panose="020B0503020000020004" pitchFamily="50" charset="-127"/>
                <a:ea typeface="바탕" panose="02030600000101010101" pitchFamily="18" charset="-127"/>
                <a:cs typeface="Intel Clear" panose="020B0604020203020204"/>
              </a:rPr>
              <a:t>.</a:t>
            </a:r>
            <a:endParaRPr lang="ko-KR" altLang="ko-KR" sz="1200" dirty="0">
              <a:effectLst/>
              <a:latin typeface="Times New Roman" panose="02020603050405020304" pitchFamily="18" charset="0"/>
              <a:ea typeface="바탕" panose="02030600000101010101" pitchFamily="18" charset="-127"/>
            </a:endParaRPr>
          </a:p>
        </p:txBody>
      </p:sp>
    </p:spTree>
    <p:extLst>
      <p:ext uri="{BB962C8B-B14F-4D97-AF65-F5344CB8AC3E}">
        <p14:creationId xmlns:p14="http://schemas.microsoft.com/office/powerpoint/2010/main" val="240078251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ko-KR" altLang="ko-KR" sz="12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우리의</a:t>
            </a:r>
            <a:r>
              <a:rPr lang="ko-KR" altLang="ko-KR" sz="1200"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훈련된</a:t>
            </a:r>
            <a:r>
              <a:rPr lang="ko-KR" altLang="ko-KR" sz="1200"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모델을</a:t>
            </a:r>
            <a:r>
              <a:rPr lang="ko-KR" altLang="ko-KR" sz="1200"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만든</a:t>
            </a:r>
            <a:r>
              <a:rPr lang="ko-KR" altLang="ko-KR" sz="1200"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후</a:t>
            </a:r>
            <a:r>
              <a:rPr lang="ko-KR" altLang="ko-KR" sz="1200"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모델을</a:t>
            </a:r>
            <a:r>
              <a:rPr lang="ko-KR" altLang="ko-KR" sz="1200"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평가할</a:t>
            </a:r>
            <a:r>
              <a:rPr lang="ko-KR" altLang="ko-KR" sz="1200"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때입니다</a:t>
            </a:r>
            <a:r>
              <a:rPr lang="en-US" altLang="ko-KR" sz="1200" dirty="0">
                <a:solidFill>
                  <a:srgbClr val="000000"/>
                </a:solidFill>
                <a:effectLst/>
                <a:latin typeface="맑은 고딕" panose="020B0503020000020004" pitchFamily="50" charset="-127"/>
                <a:ea typeface="바탕" panose="02030600000101010101" pitchFamily="18" charset="-127"/>
                <a:cs typeface="Intel Clear" panose="020B0604020203020204"/>
              </a:rPr>
              <a:t>. </a:t>
            </a:r>
            <a:r>
              <a:rPr lang="ko-KR" altLang="ko-KR" sz="12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그러기</a:t>
            </a:r>
            <a:r>
              <a:rPr lang="ko-KR" altLang="ko-KR" sz="1200"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위해서</a:t>
            </a:r>
            <a:r>
              <a:rPr lang="ko-KR" altLang="ko-KR" sz="1200"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몇</a:t>
            </a:r>
            <a:r>
              <a:rPr lang="ko-KR" altLang="ko-KR" sz="1200"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가지</a:t>
            </a:r>
            <a:r>
              <a:rPr lang="ko-KR" altLang="ko-KR" sz="1200"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다른</a:t>
            </a:r>
            <a:r>
              <a:rPr lang="ko-KR" altLang="ko-KR" sz="1200"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위젯을</a:t>
            </a:r>
            <a:r>
              <a:rPr lang="ko-KR" altLang="ko-KR" sz="1200"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사용할</a:t>
            </a:r>
            <a:r>
              <a:rPr lang="ko-KR" altLang="ko-KR" sz="1200"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것입니다</a:t>
            </a:r>
            <a:r>
              <a:rPr lang="en-US" altLang="ko-KR" sz="1200" dirty="0">
                <a:solidFill>
                  <a:srgbClr val="000000"/>
                </a:solidFill>
                <a:effectLst/>
                <a:latin typeface="맑은 고딕" panose="020B0503020000020004" pitchFamily="50" charset="-127"/>
                <a:ea typeface="바탕" panose="02030600000101010101" pitchFamily="18" charset="-127"/>
                <a:cs typeface="Intel Clear" panose="020B0604020203020204"/>
              </a:rPr>
              <a:t>. 5 (a) ~ 5 (f)</a:t>
            </a:r>
            <a:r>
              <a:rPr lang="ko-KR" altLang="ko-KR" sz="12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의</a:t>
            </a:r>
            <a:r>
              <a:rPr lang="en-US" altLang="ko-KR" sz="1200" dirty="0">
                <a:solidFill>
                  <a:srgbClr val="000000"/>
                </a:solidFill>
                <a:effectLst/>
                <a:latin typeface="맑은 고딕" panose="020B0503020000020004" pitchFamily="50" charset="-127"/>
                <a:ea typeface="바탕" panose="02030600000101010101" pitchFamily="18" charset="-127"/>
                <a:cs typeface="Intel Clear" panose="020B0604020203020204"/>
              </a:rPr>
              <a:t> 6</a:t>
            </a:r>
            <a:r>
              <a:rPr lang="ko-KR" altLang="ko-KR" sz="12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개의</a:t>
            </a:r>
            <a:r>
              <a:rPr lang="ko-KR" altLang="ko-KR" sz="1200"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개별</a:t>
            </a:r>
            <a:r>
              <a:rPr lang="ko-KR" altLang="ko-KR" sz="1200"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단계가</a:t>
            </a:r>
            <a:r>
              <a:rPr lang="ko-KR" altLang="ko-KR" sz="1200" dirty="0">
                <a:solidFill>
                  <a:srgbClr val="000000"/>
                </a:solidFill>
                <a:effectLst/>
                <a:latin typeface="Times New Roman" panose="02020603050405020304" pitchFamily="18" charset="0"/>
                <a:ea typeface="맑은 고딕" panose="020B0503020000020004" pitchFamily="50" charset="-127"/>
                <a:cs typeface="Intel Clear" panose="020B0604020203020204"/>
              </a:rPr>
              <a:t> </a:t>
            </a:r>
            <a:r>
              <a:rPr lang="ko-KR" altLang="ko-KR" sz="1200" dirty="0">
                <a:solidFill>
                  <a:srgbClr val="000000"/>
                </a:solidFill>
                <a:effectLst/>
                <a:latin typeface="Times New Roman" panose="02020603050405020304" pitchFamily="18" charset="0"/>
                <a:ea typeface="맑은 고딕" panose="020B0503020000020004" pitchFamily="50" charset="-127"/>
                <a:cs typeface="맑은 고딕" panose="020B0503020000020004" pitchFamily="50" charset="-127"/>
              </a:rPr>
              <a:t>있습니다</a:t>
            </a:r>
            <a:r>
              <a:rPr lang="en-US" altLang="ko-KR" sz="1200" dirty="0">
                <a:solidFill>
                  <a:srgbClr val="000000"/>
                </a:solidFill>
                <a:effectLst/>
                <a:latin typeface="맑은 고딕" panose="020B0503020000020004" pitchFamily="50" charset="-127"/>
                <a:ea typeface="바탕" panose="02030600000101010101" pitchFamily="18" charset="-127"/>
                <a:cs typeface="Intel Clear" panose="020B0604020203020204"/>
              </a:rPr>
              <a:t>.</a:t>
            </a:r>
            <a:endParaRPr lang="ko-KR" altLang="ko-KR" sz="1200" dirty="0">
              <a:effectLst/>
              <a:latin typeface="Times New Roman" panose="02020603050405020304" pitchFamily="18" charset="0"/>
              <a:ea typeface="바탕" panose="02030600000101010101" pitchFamily="18" charset="-127"/>
            </a:endParaRPr>
          </a:p>
        </p:txBody>
      </p:sp>
    </p:spTree>
    <p:extLst>
      <p:ext uri="{BB962C8B-B14F-4D97-AF65-F5344CB8AC3E}">
        <p14:creationId xmlns:p14="http://schemas.microsoft.com/office/powerpoint/2010/main" val="360283360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spcAft>
                <a:spcPts val="600"/>
              </a:spcAft>
            </a:pP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수업을 시작합시다</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 </a:t>
            </a: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보험사기 탐지에 대해 알아보겠습니다</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a:t>
            </a:r>
            <a:endPar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7B6FE6-6FE0-4B00-BDAF-1BF92B28B7C9}"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6308867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3"/>
        <p:cNvGrpSpPr/>
        <p:nvPr/>
      </p:nvGrpSpPr>
      <p:grpSpPr>
        <a:xfrm>
          <a:off x="0" y="0"/>
          <a:ext cx="0" cy="0"/>
          <a:chOff x="0" y="0"/>
          <a:chExt cx="0" cy="0"/>
        </a:xfrm>
      </p:grpSpPr>
      <p:sp>
        <p:nvSpPr>
          <p:cNvPr id="484" name="Google Shape;484;p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5" name="Google Shape;485;p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just" rtl="0">
              <a:spcBef>
                <a:spcPts val="0"/>
              </a:spcBef>
              <a:spcAft>
                <a:spcPts val="0"/>
              </a:spcAft>
              <a:buNone/>
            </a:pPr>
            <a:r>
              <a:rPr lang="ko-KR" altLang="en-US" sz="2000" dirty="0">
                <a:latin typeface="Arial"/>
                <a:ea typeface="Arial"/>
                <a:cs typeface="Arial"/>
                <a:sym typeface="Arial"/>
              </a:rPr>
              <a:t>품질관리는 모든 제조업에서 매우 중요합니다</a:t>
            </a:r>
            <a:r>
              <a:rPr lang="en-US" altLang="ko-KR" sz="2000" dirty="0">
                <a:latin typeface="Arial"/>
                <a:ea typeface="Arial"/>
                <a:cs typeface="Arial"/>
                <a:sym typeface="Arial"/>
              </a:rPr>
              <a:t>. </a:t>
            </a:r>
            <a:r>
              <a:rPr lang="ko-KR" altLang="en-US" sz="2000" dirty="0">
                <a:latin typeface="Arial"/>
                <a:ea typeface="Arial"/>
                <a:cs typeface="Arial"/>
                <a:sym typeface="Arial"/>
              </a:rPr>
              <a:t>이것은 대량의 강판을 생산하는 제조 산업에 특히 해당됩니다</a:t>
            </a:r>
            <a:r>
              <a:rPr lang="en-US" altLang="ko-KR" sz="2000" dirty="0">
                <a:latin typeface="Arial"/>
                <a:ea typeface="Arial"/>
                <a:cs typeface="Arial"/>
                <a:sym typeface="Arial"/>
              </a:rPr>
              <a:t>. </a:t>
            </a:r>
            <a:r>
              <a:rPr lang="ko-KR" altLang="en-US" sz="2000" dirty="0">
                <a:latin typeface="Arial"/>
                <a:ea typeface="Arial"/>
                <a:cs typeface="Arial"/>
                <a:sym typeface="Arial"/>
              </a:rPr>
              <a:t>강판 결함이란 무엇일까요</a:t>
            </a:r>
            <a:r>
              <a:rPr lang="en-US" altLang="ko-KR" sz="2000" dirty="0">
                <a:latin typeface="Arial"/>
                <a:ea typeface="Arial"/>
                <a:cs typeface="Arial"/>
                <a:sym typeface="Arial"/>
              </a:rPr>
              <a:t>? </a:t>
            </a:r>
            <a:r>
              <a:rPr lang="ko-KR" altLang="en-US" sz="2000" dirty="0">
                <a:latin typeface="Arial"/>
                <a:ea typeface="Arial"/>
                <a:cs typeface="Arial"/>
                <a:sym typeface="Arial"/>
              </a:rPr>
              <a:t>결함은 관찰된 변수 또는 프로세스와 관련된 계산된 매개변수의 허용 가능한 범위 밖에 있는 값입니다</a:t>
            </a:r>
            <a:r>
              <a:rPr lang="en-US" altLang="ko-KR" sz="2000" dirty="0">
                <a:latin typeface="Arial"/>
                <a:ea typeface="Arial"/>
                <a:cs typeface="Arial"/>
                <a:sym typeface="Arial"/>
              </a:rPr>
              <a:t>. </a:t>
            </a:r>
          </a:p>
          <a:p>
            <a:pPr marL="0" lvl="0" indent="0" algn="just" rtl="0">
              <a:spcBef>
                <a:spcPts val="0"/>
              </a:spcBef>
              <a:spcAft>
                <a:spcPts val="0"/>
              </a:spcAft>
              <a:buNone/>
            </a:pPr>
            <a:r>
              <a:rPr lang="ko-KR" altLang="en-US" sz="2000" dirty="0">
                <a:latin typeface="Arial"/>
                <a:ea typeface="Arial"/>
                <a:cs typeface="Arial"/>
                <a:sym typeface="Arial"/>
              </a:rPr>
              <a:t>예를 들어 두께가 </a:t>
            </a:r>
            <a:r>
              <a:rPr lang="en-US" altLang="ko-KR" sz="2000" dirty="0">
                <a:latin typeface="Arial"/>
                <a:ea typeface="Arial"/>
                <a:cs typeface="Arial"/>
                <a:sym typeface="Arial"/>
              </a:rPr>
              <a:t>10cm</a:t>
            </a:r>
            <a:r>
              <a:rPr lang="ko-KR" altLang="en-US" sz="2000" dirty="0">
                <a:latin typeface="Arial"/>
                <a:ea typeface="Arial"/>
                <a:cs typeface="Arial"/>
                <a:sym typeface="Arial"/>
              </a:rPr>
              <a:t>이고 오차 범위가 </a:t>
            </a:r>
            <a:r>
              <a:rPr lang="en-US" altLang="ko-KR" sz="2000" dirty="0">
                <a:latin typeface="Arial"/>
                <a:ea typeface="Arial"/>
                <a:cs typeface="Arial"/>
                <a:sym typeface="Arial"/>
              </a:rPr>
              <a:t>±2cm</a:t>
            </a:r>
            <a:r>
              <a:rPr lang="ko-KR" altLang="en-US" sz="2000" dirty="0">
                <a:latin typeface="Arial"/>
                <a:ea typeface="Arial"/>
                <a:cs typeface="Arial"/>
                <a:sym typeface="Arial"/>
              </a:rPr>
              <a:t>인 강판을 사용하는 것이 허용됩니다</a:t>
            </a:r>
            <a:r>
              <a:rPr lang="en-US" altLang="ko-KR" sz="2000" dirty="0">
                <a:latin typeface="Arial"/>
                <a:ea typeface="Arial"/>
                <a:cs typeface="Arial"/>
                <a:sym typeface="Arial"/>
              </a:rPr>
              <a:t>. </a:t>
            </a:r>
            <a:r>
              <a:rPr lang="ko-KR" altLang="en-US" sz="2000" dirty="0">
                <a:latin typeface="Arial"/>
                <a:ea typeface="Arial"/>
                <a:cs typeface="Arial"/>
                <a:sym typeface="Arial"/>
              </a:rPr>
              <a:t>따라서 두께가 </a:t>
            </a:r>
            <a:r>
              <a:rPr lang="en-US" altLang="ko-KR" sz="2000" dirty="0">
                <a:latin typeface="Arial"/>
                <a:ea typeface="Arial"/>
                <a:cs typeface="Arial"/>
                <a:sym typeface="Arial"/>
              </a:rPr>
              <a:t>8.0cm</a:t>
            </a:r>
            <a:r>
              <a:rPr lang="ko-KR" altLang="en-US" sz="2000" dirty="0">
                <a:latin typeface="Arial"/>
                <a:ea typeface="Arial"/>
                <a:cs typeface="Arial"/>
                <a:sym typeface="Arial"/>
              </a:rPr>
              <a:t>에서 </a:t>
            </a:r>
            <a:r>
              <a:rPr lang="en-US" altLang="ko-KR" sz="2000" dirty="0">
                <a:latin typeface="Arial"/>
                <a:ea typeface="Arial"/>
                <a:cs typeface="Arial"/>
                <a:sym typeface="Arial"/>
              </a:rPr>
              <a:t>12.0cm </a:t>
            </a:r>
            <a:r>
              <a:rPr lang="ko-KR" altLang="en-US" sz="2000" dirty="0">
                <a:latin typeface="Arial"/>
                <a:ea typeface="Arial"/>
                <a:cs typeface="Arial"/>
                <a:sym typeface="Arial"/>
              </a:rPr>
              <a:t>사이인 경우 강판을 사용할 수 있습니다</a:t>
            </a:r>
            <a:r>
              <a:rPr lang="en-US" altLang="ko-KR" sz="2000" dirty="0">
                <a:latin typeface="Arial"/>
                <a:ea typeface="Arial"/>
                <a:cs typeface="Arial"/>
                <a:sym typeface="Arial"/>
              </a:rPr>
              <a:t>. </a:t>
            </a:r>
            <a:r>
              <a:rPr lang="ko-KR" altLang="en-US" sz="2000" dirty="0">
                <a:latin typeface="Arial"/>
                <a:ea typeface="Arial"/>
                <a:cs typeface="Arial"/>
                <a:sym typeface="Arial"/>
              </a:rPr>
              <a:t>단</a:t>
            </a:r>
            <a:r>
              <a:rPr lang="en-US" altLang="ko-KR" sz="2000" dirty="0">
                <a:latin typeface="Arial"/>
                <a:ea typeface="Arial"/>
                <a:cs typeface="Arial"/>
                <a:sym typeface="Arial"/>
              </a:rPr>
              <a:t>, </a:t>
            </a:r>
            <a:r>
              <a:rPr lang="ko-KR" altLang="en-US" sz="2000" dirty="0">
                <a:latin typeface="Arial"/>
                <a:ea typeface="Arial"/>
                <a:cs typeface="Arial"/>
                <a:sym typeface="Arial"/>
              </a:rPr>
              <a:t>두께가 </a:t>
            </a:r>
            <a:r>
              <a:rPr lang="en-US" altLang="ko-KR" sz="2000" dirty="0">
                <a:latin typeface="Arial"/>
                <a:ea typeface="Arial"/>
                <a:cs typeface="Arial"/>
                <a:sym typeface="Arial"/>
              </a:rPr>
              <a:t>7.5cm</a:t>
            </a:r>
            <a:r>
              <a:rPr lang="ko-KR" altLang="en-US" sz="2000" dirty="0">
                <a:latin typeface="Arial"/>
                <a:ea typeface="Arial"/>
                <a:cs typeface="Arial"/>
                <a:sym typeface="Arial"/>
              </a:rPr>
              <a:t>인 경우에는 허용되지 않습니다</a:t>
            </a:r>
            <a:r>
              <a:rPr lang="en-US" altLang="ko-KR" sz="2000" dirty="0">
                <a:latin typeface="Arial"/>
                <a:ea typeface="Arial"/>
                <a:cs typeface="Arial"/>
                <a:sym typeface="Arial"/>
              </a:rPr>
              <a:t>.</a:t>
            </a:r>
          </a:p>
          <a:p>
            <a:pPr marL="0" lvl="0" indent="0" algn="just" rtl="0">
              <a:spcBef>
                <a:spcPts val="0"/>
              </a:spcBef>
              <a:spcAft>
                <a:spcPts val="0"/>
              </a:spcAft>
              <a:buNone/>
            </a:pPr>
            <a:endParaRPr lang="en-US" altLang="ko-KR" sz="2000" dirty="0">
              <a:latin typeface="Arial"/>
              <a:ea typeface="Arial"/>
              <a:cs typeface="Arial"/>
              <a:sym typeface="Arial"/>
            </a:endParaRPr>
          </a:p>
          <a:p>
            <a:pPr marL="0" lvl="0" indent="0" algn="just" rtl="0">
              <a:spcBef>
                <a:spcPts val="0"/>
              </a:spcBef>
              <a:spcAft>
                <a:spcPts val="0"/>
              </a:spcAft>
              <a:buNone/>
            </a:pPr>
            <a:r>
              <a:rPr lang="ko-KR" altLang="en-US" sz="2000" dirty="0">
                <a:latin typeface="Arial"/>
                <a:ea typeface="Arial"/>
                <a:cs typeface="Arial"/>
                <a:sym typeface="Arial"/>
              </a:rPr>
              <a:t>오류는 장비 고장</a:t>
            </a:r>
            <a:r>
              <a:rPr lang="en-US" altLang="ko-KR" sz="2000" dirty="0">
                <a:latin typeface="Arial"/>
                <a:ea typeface="Arial"/>
                <a:cs typeface="Arial"/>
                <a:sym typeface="Arial"/>
              </a:rPr>
              <a:t>, </a:t>
            </a:r>
            <a:r>
              <a:rPr lang="ko-KR" altLang="en-US" sz="2000" dirty="0" err="1">
                <a:latin typeface="Arial"/>
                <a:ea typeface="Arial"/>
                <a:cs typeface="Arial"/>
                <a:sym typeface="Arial"/>
              </a:rPr>
              <a:t>센서성능</a:t>
            </a:r>
            <a:r>
              <a:rPr lang="ko-KR" altLang="en-US" sz="2000" dirty="0">
                <a:latin typeface="Arial"/>
                <a:ea typeface="Arial"/>
                <a:cs typeface="Arial"/>
                <a:sym typeface="Arial"/>
              </a:rPr>
              <a:t> 저하 또는 프로세스 장애로 인한 비정상적인 프로세스 동작으로도 정의됩니다</a:t>
            </a:r>
            <a:r>
              <a:rPr lang="en-US" altLang="ko-KR" sz="2000" dirty="0">
                <a:latin typeface="Arial"/>
                <a:ea typeface="Arial"/>
                <a:cs typeface="Arial"/>
                <a:sym typeface="Arial"/>
              </a:rPr>
              <a:t>. </a:t>
            </a:r>
            <a:r>
              <a:rPr lang="ko-KR" altLang="en-US" sz="2000" dirty="0" err="1">
                <a:latin typeface="Arial"/>
                <a:ea typeface="Arial"/>
                <a:cs typeface="Arial"/>
                <a:sym typeface="Arial"/>
              </a:rPr>
              <a:t>예를들어</a:t>
            </a:r>
            <a:r>
              <a:rPr lang="en-US" altLang="ko-KR" sz="2000" dirty="0">
                <a:latin typeface="Arial"/>
                <a:ea typeface="Arial"/>
                <a:cs typeface="Arial"/>
                <a:sym typeface="Arial"/>
              </a:rPr>
              <a:t>, </a:t>
            </a:r>
            <a:r>
              <a:rPr lang="ko-KR" altLang="en-US" sz="2000" dirty="0">
                <a:latin typeface="Arial"/>
                <a:ea typeface="Arial"/>
                <a:cs typeface="Arial"/>
                <a:sym typeface="Arial"/>
              </a:rPr>
              <a:t>강판의 흠집은 결함입니다</a:t>
            </a:r>
            <a:r>
              <a:rPr lang="en-US" altLang="ko-KR" sz="2000" dirty="0">
                <a:latin typeface="Arial"/>
                <a:ea typeface="Arial"/>
                <a:cs typeface="Arial"/>
                <a:sym typeface="Arial"/>
              </a:rPr>
              <a:t>.</a:t>
            </a:r>
          </a:p>
          <a:p>
            <a:pPr marL="0" lvl="0" indent="0" algn="l" rtl="0">
              <a:spcBef>
                <a:spcPts val="0"/>
              </a:spcBef>
              <a:spcAft>
                <a:spcPts val="0"/>
              </a:spcAft>
              <a:buNone/>
            </a:pPr>
            <a:endParaRPr sz="2000" dirty="0">
              <a:latin typeface="Times New Roman"/>
              <a:ea typeface="Times New Roman"/>
              <a:cs typeface="Times New Roman"/>
              <a:sym typeface="Times New Roman"/>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
        <p:cNvGrpSpPr/>
        <p:nvPr/>
      </p:nvGrpSpPr>
      <p:grpSpPr>
        <a:xfrm>
          <a:off x="0" y="0"/>
          <a:ext cx="0" cy="0"/>
          <a:chOff x="0" y="0"/>
          <a:chExt cx="0" cy="0"/>
        </a:xfrm>
      </p:grpSpPr>
      <p:sp>
        <p:nvSpPr>
          <p:cNvPr id="495" name="Google Shape;495;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96" name="Google Shape;496;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2000"/>
              <a:buFont typeface="Arial"/>
              <a:buNone/>
            </a:pPr>
            <a:r>
              <a:rPr lang="ko-KR" altLang="en-US" sz="2000" dirty="0">
                <a:latin typeface="Arial"/>
                <a:ea typeface="Arial"/>
                <a:cs typeface="Arial"/>
                <a:sym typeface="Arial"/>
              </a:rPr>
              <a:t>강판 </a:t>
            </a:r>
            <a:r>
              <a:rPr lang="ko-KR" altLang="en-US" sz="2000" dirty="0" err="1">
                <a:latin typeface="Arial"/>
                <a:ea typeface="Arial"/>
                <a:cs typeface="Arial"/>
                <a:sym typeface="Arial"/>
              </a:rPr>
              <a:t>결함관</a:t>
            </a:r>
            <a:r>
              <a:rPr lang="ko-KR" altLang="en-US" sz="2000" dirty="0">
                <a:latin typeface="Arial"/>
                <a:ea typeface="Arial"/>
                <a:cs typeface="Arial"/>
                <a:sym typeface="Arial"/>
              </a:rPr>
              <a:t> 관련된 결함 및 통계를 학습한 후에는 이 문제를 제어하는 것이 중요합니다</a:t>
            </a:r>
            <a:r>
              <a:rPr lang="en-US" altLang="ko-KR" sz="2000" dirty="0">
                <a:latin typeface="Arial"/>
                <a:ea typeface="Arial"/>
                <a:cs typeface="Arial"/>
                <a:sym typeface="Arial"/>
              </a:rPr>
              <a:t>.</a:t>
            </a:r>
            <a:r>
              <a:rPr lang="ko-KR" altLang="en-US" sz="2000" dirty="0">
                <a:latin typeface="Arial"/>
                <a:ea typeface="Arial"/>
                <a:cs typeface="Arial"/>
                <a:sym typeface="Arial"/>
              </a:rPr>
              <a:t>자동화된 검사 시스템은 매우 유용합니다</a:t>
            </a:r>
            <a:r>
              <a:rPr lang="en-US" altLang="ko-KR" sz="2000" dirty="0">
                <a:latin typeface="Arial"/>
                <a:ea typeface="Arial"/>
                <a:cs typeface="Arial"/>
                <a:sym typeface="Arial"/>
              </a:rPr>
              <a:t>. </a:t>
            </a:r>
            <a:r>
              <a:rPr lang="ko-KR" altLang="en-US" sz="2000" dirty="0">
                <a:latin typeface="Arial"/>
                <a:ea typeface="Arial"/>
                <a:cs typeface="Arial"/>
                <a:sym typeface="Arial"/>
              </a:rPr>
              <a:t>자동화된 프로세스를 통해 유지관리 비용을 절감할 수 있습니다</a:t>
            </a:r>
            <a:r>
              <a:rPr lang="en-US" altLang="ko-KR" sz="2000" dirty="0">
                <a:latin typeface="Arial"/>
                <a:ea typeface="Arial"/>
                <a:cs typeface="Arial"/>
                <a:sym typeface="Arial"/>
              </a:rPr>
              <a:t>. </a:t>
            </a:r>
            <a:r>
              <a:rPr lang="ko-KR" altLang="en-US" sz="2000" dirty="0">
                <a:latin typeface="Arial"/>
                <a:ea typeface="Arial"/>
                <a:cs typeface="Arial"/>
                <a:sym typeface="Arial"/>
              </a:rPr>
              <a:t>그뿐만 아니라 폐기물도 줄일 수 있습니다</a:t>
            </a:r>
            <a:r>
              <a:rPr lang="en-US" altLang="ko-KR" sz="2000" dirty="0">
                <a:latin typeface="Arial"/>
                <a:ea typeface="Arial"/>
                <a:cs typeface="Arial"/>
                <a:sym typeface="Arial"/>
              </a:rPr>
              <a:t>. </a:t>
            </a:r>
            <a:r>
              <a:rPr lang="ko-KR" altLang="en-US" sz="2000" dirty="0">
                <a:latin typeface="Arial"/>
                <a:ea typeface="Arial"/>
                <a:cs typeface="Arial"/>
                <a:sym typeface="Arial"/>
              </a:rPr>
              <a:t>그것은 또한 생산 효율성과 제품의 품질 수준을 향상시킬 것입니다</a:t>
            </a:r>
            <a:r>
              <a:rPr lang="en-US" altLang="ko-KR" sz="2000" dirty="0">
                <a:latin typeface="Arial"/>
                <a:ea typeface="Arial"/>
                <a:cs typeface="Arial"/>
                <a:sym typeface="Arial"/>
              </a:rPr>
              <a:t>.</a:t>
            </a:r>
            <a:endParaRPr sz="2000" dirty="0">
              <a:latin typeface="Times New Roman"/>
              <a:ea typeface="Times New Roman"/>
              <a:cs typeface="Times New Roman"/>
              <a:sym typeface="Times New Roman"/>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
        <p:cNvGrpSpPr/>
        <p:nvPr/>
      </p:nvGrpSpPr>
      <p:grpSpPr>
        <a:xfrm>
          <a:off x="0" y="0"/>
          <a:ext cx="0" cy="0"/>
          <a:chOff x="0" y="0"/>
          <a:chExt cx="0" cy="0"/>
        </a:xfrm>
      </p:grpSpPr>
      <p:sp>
        <p:nvSpPr>
          <p:cNvPr id="506" name="Google Shape;506;p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07" name="Google Shape;507;p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just" rtl="0">
              <a:spcBef>
                <a:spcPts val="0"/>
              </a:spcBef>
              <a:spcAft>
                <a:spcPts val="0"/>
              </a:spcAft>
              <a:buNone/>
            </a:pPr>
            <a:r>
              <a:rPr lang="ko-KR" altLang="en-US" sz="2000" dirty="0">
                <a:latin typeface="Arial"/>
                <a:ea typeface="Arial"/>
                <a:cs typeface="Arial"/>
                <a:sym typeface="Arial"/>
              </a:rPr>
              <a:t>이 시나리오를 살펴보겠습니다</a:t>
            </a:r>
            <a:r>
              <a:rPr lang="en-US" altLang="ko-KR" sz="2000" dirty="0">
                <a:latin typeface="Arial"/>
                <a:ea typeface="Arial"/>
                <a:cs typeface="Arial"/>
                <a:sym typeface="Arial"/>
              </a:rPr>
              <a:t>.</a:t>
            </a:r>
          </a:p>
          <a:p>
            <a:pPr marL="0" lvl="0" indent="0" algn="just" rtl="0">
              <a:spcBef>
                <a:spcPts val="0"/>
              </a:spcBef>
              <a:spcAft>
                <a:spcPts val="0"/>
              </a:spcAft>
              <a:buNone/>
            </a:pPr>
            <a:r>
              <a:rPr lang="ko-KR" altLang="en-US" sz="2000" dirty="0">
                <a:latin typeface="Arial"/>
                <a:ea typeface="Arial"/>
                <a:cs typeface="Arial"/>
                <a:sym typeface="Arial"/>
              </a:rPr>
              <a:t>당신은 강판 제조 회사에서 일하고 있습니다</a:t>
            </a:r>
            <a:r>
              <a:rPr lang="en-US" altLang="ko-KR" sz="2000" dirty="0">
                <a:latin typeface="Arial"/>
                <a:ea typeface="Arial"/>
                <a:cs typeface="Arial"/>
                <a:sym typeface="Arial"/>
              </a:rPr>
              <a:t>.</a:t>
            </a:r>
          </a:p>
          <a:p>
            <a:pPr marL="0" lvl="0" indent="0" algn="just" rtl="0">
              <a:spcBef>
                <a:spcPts val="0"/>
              </a:spcBef>
              <a:spcAft>
                <a:spcPts val="0"/>
              </a:spcAft>
              <a:buNone/>
            </a:pPr>
            <a:r>
              <a:rPr lang="ko-KR" altLang="en-US" sz="2000" dirty="0">
                <a:latin typeface="Arial"/>
                <a:ea typeface="Arial"/>
                <a:cs typeface="Arial"/>
                <a:sym typeface="Arial"/>
              </a:rPr>
              <a:t>당신의 팀은 지속적으로 품질이 저하되고 있으며</a:t>
            </a:r>
            <a:r>
              <a:rPr lang="en-US" altLang="ko-KR" sz="2000" dirty="0">
                <a:latin typeface="Arial"/>
                <a:ea typeface="Arial"/>
                <a:cs typeface="Arial"/>
                <a:sym typeface="Arial"/>
              </a:rPr>
              <a:t>, </a:t>
            </a:r>
            <a:r>
              <a:rPr lang="ko-KR" altLang="en-US" sz="2000" dirty="0">
                <a:latin typeface="Arial"/>
                <a:ea typeface="Arial"/>
                <a:cs typeface="Arial"/>
                <a:sym typeface="Arial"/>
              </a:rPr>
              <a:t>강철판 결함이 많습니다</a:t>
            </a:r>
            <a:r>
              <a:rPr lang="en-US" altLang="ko-KR" sz="2000" dirty="0">
                <a:latin typeface="Arial"/>
                <a:ea typeface="Arial"/>
                <a:cs typeface="Arial"/>
                <a:sym typeface="Arial"/>
              </a:rPr>
              <a:t>. </a:t>
            </a:r>
            <a:r>
              <a:rPr lang="ko-KR" altLang="en-US" sz="2000" dirty="0">
                <a:latin typeface="Arial"/>
                <a:ea typeface="Arial"/>
                <a:cs typeface="Arial"/>
                <a:sym typeface="Arial"/>
              </a:rPr>
              <a:t>철판 결함을 하나하나 확인하는 데 많은 비용과 인력</a:t>
            </a:r>
            <a:r>
              <a:rPr lang="en-US" altLang="ko-KR" sz="2000" dirty="0">
                <a:latin typeface="Arial"/>
                <a:ea typeface="Arial"/>
                <a:cs typeface="Arial"/>
                <a:sym typeface="Arial"/>
              </a:rPr>
              <a:t>, </a:t>
            </a:r>
            <a:r>
              <a:rPr lang="ko-KR" altLang="en-US" sz="2000" dirty="0">
                <a:latin typeface="Arial"/>
                <a:ea typeface="Arial"/>
                <a:cs typeface="Arial"/>
                <a:sym typeface="Arial"/>
              </a:rPr>
              <a:t>시간이 소요됩니다</a:t>
            </a:r>
            <a:r>
              <a:rPr lang="en-US" altLang="ko-KR" sz="2000" dirty="0">
                <a:latin typeface="Arial"/>
                <a:ea typeface="Arial"/>
                <a:cs typeface="Arial"/>
                <a:sym typeface="Arial"/>
              </a:rPr>
              <a:t>.</a:t>
            </a:r>
          </a:p>
          <a:p>
            <a:pPr marL="0" lvl="0" indent="0" algn="just" rtl="0">
              <a:spcBef>
                <a:spcPts val="0"/>
              </a:spcBef>
              <a:spcAft>
                <a:spcPts val="0"/>
              </a:spcAft>
              <a:buNone/>
            </a:pPr>
            <a:r>
              <a:rPr lang="ko-KR" altLang="en-US" sz="2000" dirty="0">
                <a:latin typeface="Arial"/>
                <a:ea typeface="Arial"/>
                <a:cs typeface="Arial"/>
                <a:sym typeface="Arial"/>
              </a:rPr>
              <a:t>상사가 결함을 자동으로 찾을 수 있는 방법을 알아봐 주길 원합니다</a:t>
            </a:r>
            <a:r>
              <a:rPr lang="en-US" altLang="ko-KR" sz="2000" dirty="0">
                <a:latin typeface="Arial"/>
                <a:ea typeface="Arial"/>
                <a:cs typeface="Arial"/>
                <a:sym typeface="Arial"/>
              </a:rPr>
              <a:t>. </a:t>
            </a:r>
            <a:r>
              <a:rPr lang="ko-KR" altLang="en-US" sz="2000" dirty="0">
                <a:latin typeface="Arial"/>
                <a:ea typeface="Arial"/>
                <a:cs typeface="Arial"/>
                <a:sym typeface="Arial"/>
              </a:rPr>
              <a:t>회사에 도움이 될 생산 품질 데이터가 있습니다</a:t>
            </a:r>
            <a:r>
              <a:rPr lang="en-US" altLang="ko-KR" sz="2000" dirty="0">
                <a:latin typeface="Arial"/>
                <a:ea typeface="Arial"/>
                <a:cs typeface="Arial"/>
                <a:sym typeface="Arial"/>
              </a:rPr>
              <a:t>.</a:t>
            </a:r>
          </a:p>
          <a:p>
            <a:pPr marL="0" lvl="0" indent="0" algn="just" rtl="0">
              <a:spcBef>
                <a:spcPts val="0"/>
              </a:spcBef>
              <a:spcAft>
                <a:spcPts val="0"/>
              </a:spcAft>
              <a:buNone/>
            </a:pPr>
            <a:endParaRPr sz="2000" dirty="0">
              <a:latin typeface="Arial"/>
              <a:ea typeface="Arial"/>
              <a:cs typeface="Arial"/>
              <a:sym typeface="Aria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Google Shape;518;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19" name="Google Shape;519;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just" rtl="0">
              <a:spcBef>
                <a:spcPts val="0"/>
              </a:spcBef>
              <a:spcAft>
                <a:spcPts val="0"/>
              </a:spcAft>
              <a:buNone/>
            </a:pPr>
            <a:r>
              <a:rPr lang="ko-KR" altLang="en-US" sz="1200" dirty="0">
                <a:latin typeface="Arial"/>
                <a:ea typeface="Arial"/>
                <a:cs typeface="Arial"/>
                <a:sym typeface="Arial"/>
              </a:rPr>
              <a:t>당신이 직면하는 모든 문제에서 논리적으로 해결할 수 있는 방법은 틀을 갖추는 것 입니다</a:t>
            </a:r>
            <a:r>
              <a:rPr lang="en-US" altLang="ko-KR" sz="1200" dirty="0">
                <a:latin typeface="Arial"/>
                <a:ea typeface="Arial"/>
                <a:cs typeface="Arial"/>
                <a:sym typeface="Arial"/>
              </a:rPr>
              <a:t>. </a:t>
            </a:r>
            <a:r>
              <a:rPr lang="ko-KR" altLang="en-US" sz="1200" dirty="0">
                <a:latin typeface="Arial"/>
                <a:ea typeface="Arial"/>
                <a:cs typeface="Arial"/>
                <a:sym typeface="Arial"/>
              </a:rPr>
              <a:t>당신이 체계적이라면</a:t>
            </a:r>
            <a:r>
              <a:rPr lang="en-US" altLang="ko-KR" sz="1200" dirty="0">
                <a:latin typeface="Arial"/>
                <a:ea typeface="Arial"/>
                <a:cs typeface="Arial"/>
                <a:sym typeface="Arial"/>
              </a:rPr>
              <a:t>, </a:t>
            </a:r>
            <a:r>
              <a:rPr lang="ko-KR" altLang="en-US" sz="1200" dirty="0">
                <a:latin typeface="Arial"/>
                <a:ea typeface="Arial"/>
                <a:cs typeface="Arial"/>
                <a:sym typeface="Arial"/>
              </a:rPr>
              <a:t>원을 그리며 달리는 데 많은 시간을 낭비하는 대신 문제를 해결하기가 더 쉬울 것입니다</a:t>
            </a:r>
            <a:r>
              <a:rPr lang="en-US" altLang="ko-KR" sz="1200" dirty="0">
                <a:latin typeface="Arial"/>
                <a:ea typeface="Arial"/>
                <a:cs typeface="Arial"/>
                <a:sym typeface="Arial"/>
              </a:rPr>
              <a:t>. </a:t>
            </a:r>
            <a:r>
              <a:rPr lang="ko-KR" altLang="en-US" sz="1200" dirty="0">
                <a:latin typeface="Arial"/>
                <a:ea typeface="Arial"/>
                <a:cs typeface="Arial"/>
                <a:sym typeface="Arial"/>
              </a:rPr>
              <a:t>다행스럽게도 작업을 더 쉽게 만들어 주는 이 </a:t>
            </a:r>
            <a:r>
              <a:rPr lang="en-US" altLang="ko-KR" sz="1200" dirty="0">
                <a:latin typeface="Arial"/>
                <a:ea typeface="Arial"/>
                <a:cs typeface="Arial"/>
                <a:sym typeface="Arial"/>
              </a:rPr>
              <a:t>AI </a:t>
            </a:r>
            <a:r>
              <a:rPr lang="ko-KR" altLang="en-US" sz="1200" dirty="0">
                <a:latin typeface="Arial"/>
                <a:ea typeface="Arial"/>
                <a:cs typeface="Arial"/>
                <a:sym typeface="Arial"/>
              </a:rPr>
              <a:t>프로젝트 </a:t>
            </a:r>
            <a:r>
              <a:rPr lang="ko-KR" altLang="en-US" sz="1200" dirty="0" err="1">
                <a:latin typeface="Arial"/>
                <a:ea typeface="Arial"/>
                <a:cs typeface="Arial"/>
                <a:sym typeface="Arial"/>
              </a:rPr>
              <a:t>싸이클이</a:t>
            </a:r>
            <a:r>
              <a:rPr lang="ko-KR" altLang="en-US" sz="1200" dirty="0">
                <a:latin typeface="Arial"/>
                <a:ea typeface="Arial"/>
                <a:cs typeface="Arial"/>
                <a:sym typeface="Arial"/>
              </a:rPr>
              <a:t> 있습니다</a:t>
            </a:r>
            <a:r>
              <a:rPr lang="en-US" altLang="ko-KR" sz="1200" dirty="0">
                <a:latin typeface="Arial"/>
                <a:ea typeface="Arial"/>
                <a:cs typeface="Arial"/>
                <a:sym typeface="Arial"/>
              </a:rPr>
              <a:t>.</a:t>
            </a:r>
          </a:p>
          <a:p>
            <a:pPr marL="0" lvl="0" indent="0" algn="just" rtl="0">
              <a:spcBef>
                <a:spcPts val="0"/>
              </a:spcBef>
              <a:spcAft>
                <a:spcPts val="0"/>
              </a:spcAft>
              <a:buNone/>
            </a:pPr>
            <a:r>
              <a:rPr lang="ko-KR" altLang="en-US" sz="1200" dirty="0">
                <a:latin typeface="Arial"/>
                <a:ea typeface="Arial"/>
                <a:cs typeface="Arial"/>
                <a:sym typeface="Arial"/>
              </a:rPr>
              <a:t>아직 기억하시나요</a:t>
            </a:r>
            <a:r>
              <a:rPr lang="en-US" altLang="ko-KR" sz="1200" dirty="0">
                <a:latin typeface="Arial"/>
                <a:ea typeface="Arial"/>
                <a:cs typeface="Arial"/>
                <a:sym typeface="Arial"/>
              </a:rPr>
              <a:t>? </a:t>
            </a:r>
            <a:r>
              <a:rPr lang="ko-KR" altLang="en-US" sz="1200" dirty="0">
                <a:latin typeface="Arial"/>
                <a:ea typeface="Arial"/>
                <a:cs typeface="Arial"/>
                <a:sym typeface="Arial"/>
              </a:rPr>
              <a:t>우리가 해야 할 첫번째 일은 “문제 범위 </a:t>
            </a:r>
            <a:r>
              <a:rPr lang="ko-KR" altLang="en-US" sz="1200" dirty="0" err="1">
                <a:latin typeface="Arial"/>
                <a:ea typeface="Arial"/>
                <a:cs typeface="Arial"/>
                <a:sym typeface="Arial"/>
              </a:rPr>
              <a:t>지정”을</a:t>
            </a:r>
            <a:r>
              <a:rPr lang="ko-KR" altLang="en-US" sz="1200" dirty="0">
                <a:latin typeface="Arial"/>
                <a:ea typeface="Arial"/>
                <a:cs typeface="Arial"/>
                <a:sym typeface="Arial"/>
              </a:rPr>
              <a:t> </a:t>
            </a:r>
            <a:r>
              <a:rPr lang="ko-KR" altLang="en-US" sz="1200" dirty="0" err="1">
                <a:latin typeface="Arial"/>
                <a:ea typeface="Arial"/>
                <a:cs typeface="Arial"/>
                <a:sym typeface="Arial"/>
              </a:rPr>
              <a:t>수행하는것입니다</a:t>
            </a:r>
            <a:r>
              <a:rPr lang="en-US" altLang="ko-KR" sz="1200" dirty="0">
                <a:latin typeface="Arial"/>
                <a:ea typeface="Arial"/>
                <a:cs typeface="Arial"/>
                <a:sym typeface="Arial"/>
              </a:rPr>
              <a:t>. </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
        <p:cNvGrpSpPr/>
        <p:nvPr/>
      </p:nvGrpSpPr>
      <p:grpSpPr>
        <a:xfrm>
          <a:off x="0" y="0"/>
          <a:ext cx="0" cy="0"/>
          <a:chOff x="0" y="0"/>
          <a:chExt cx="0" cy="0"/>
        </a:xfrm>
      </p:grpSpPr>
      <p:sp>
        <p:nvSpPr>
          <p:cNvPr id="545" name="Google Shape;545;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46" name="Google Shape;546;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just" rtl="0">
              <a:spcBef>
                <a:spcPts val="0"/>
              </a:spcBef>
              <a:spcAft>
                <a:spcPts val="0"/>
              </a:spcAft>
              <a:buNone/>
            </a:pPr>
            <a:r>
              <a:rPr lang="ko-KR" altLang="en-US" sz="1200" dirty="0">
                <a:latin typeface="Arial"/>
                <a:ea typeface="Arial"/>
                <a:cs typeface="Arial"/>
                <a:sym typeface="Arial"/>
              </a:rPr>
              <a:t>시나리오로 돌아가서 첫 번째 단계는 문제를 파악하는 것입니다</a:t>
            </a:r>
            <a:r>
              <a:rPr lang="en-US" altLang="ko-KR" sz="1200" dirty="0">
                <a:latin typeface="Arial"/>
                <a:ea typeface="Arial"/>
                <a:cs typeface="Arial"/>
                <a:sym typeface="Arial"/>
              </a:rPr>
              <a:t>. </a:t>
            </a:r>
            <a:r>
              <a:rPr lang="ko-KR" altLang="en-US" sz="1200" dirty="0">
                <a:latin typeface="Arial"/>
                <a:ea typeface="Arial"/>
                <a:cs typeface="Arial"/>
                <a:sym typeface="Arial"/>
              </a:rPr>
              <a:t>여기서 볼 수 있는 핵심 포인트는 무엇일까요</a:t>
            </a:r>
            <a:r>
              <a:rPr lang="en-US" altLang="ko-KR" sz="1200" dirty="0">
                <a:latin typeface="Arial"/>
                <a:ea typeface="Arial"/>
                <a:cs typeface="Arial"/>
                <a:sym typeface="Arial"/>
              </a:rPr>
              <a:t>?</a:t>
            </a:r>
          </a:p>
          <a:p>
            <a:pPr marL="0" lvl="0" indent="0" algn="just" rtl="0">
              <a:spcBef>
                <a:spcPts val="0"/>
              </a:spcBef>
              <a:spcAft>
                <a:spcPts val="0"/>
              </a:spcAft>
              <a:buNone/>
            </a:pPr>
            <a:endParaRPr lang="en-US" altLang="ko-KR" sz="1200" dirty="0">
              <a:latin typeface="Arial"/>
              <a:ea typeface="Arial"/>
              <a:cs typeface="Arial"/>
              <a:sym typeface="Arial"/>
            </a:endParaRPr>
          </a:p>
          <a:p>
            <a:pPr marL="0" lvl="0" indent="0" algn="just" rtl="0">
              <a:spcBef>
                <a:spcPts val="0"/>
              </a:spcBef>
              <a:spcAft>
                <a:spcPts val="0"/>
              </a:spcAft>
              <a:buNone/>
            </a:pPr>
            <a:r>
              <a:rPr lang="ko-KR" altLang="en-US" sz="1200" i="1" dirty="0">
                <a:latin typeface="Arial"/>
                <a:ea typeface="Arial"/>
                <a:cs typeface="Arial"/>
                <a:sym typeface="Arial"/>
              </a:rPr>
              <a:t>학생에게 찾을 수 있는 핵심 요점을 묻는다</a:t>
            </a:r>
            <a:r>
              <a:rPr lang="en-US" altLang="ko-KR" sz="1200" i="1" dirty="0">
                <a:latin typeface="Arial"/>
                <a:ea typeface="Arial"/>
                <a:cs typeface="Arial"/>
                <a:sym typeface="Arial"/>
              </a:rPr>
              <a:t>.</a:t>
            </a:r>
          </a:p>
          <a:p>
            <a:pPr marL="0" lvl="0" indent="0" algn="just" rtl="0">
              <a:spcBef>
                <a:spcPts val="0"/>
              </a:spcBef>
              <a:spcAft>
                <a:spcPts val="0"/>
              </a:spcAft>
              <a:buNone/>
            </a:pPr>
            <a:endParaRPr sz="1200" dirty="0">
              <a:latin typeface="Times New Roman"/>
              <a:ea typeface="Times New Roman"/>
              <a:cs typeface="Times New Roman"/>
              <a:sym typeface="Times New Roman"/>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r>
              <a:rPr lang="ko-KR" altLang="en-US" sz="1200" dirty="0">
                <a:solidFill>
                  <a:srgbClr val="000000"/>
                </a:solidFill>
                <a:effectLst/>
                <a:ea typeface="맑은 고딕" panose="020B0503020000020004" pitchFamily="50" charset="-127"/>
                <a:cs typeface="맑은 고딕" panose="020B0503020000020004" pitchFamily="50" charset="-127"/>
              </a:rPr>
              <a:t>보험사기</a:t>
            </a:r>
            <a:r>
              <a:rPr lang="ko-KR" altLang="ko-KR" sz="1200" dirty="0">
                <a:solidFill>
                  <a:srgbClr val="000000"/>
                </a:solidFill>
                <a:effectLst/>
                <a:ea typeface="맑은 고딕" panose="020B0503020000020004" pitchFamily="50" charset="-127"/>
                <a:cs typeface="Intel Clear" panose="020B0604020203020204"/>
              </a:rPr>
              <a:t> </a:t>
            </a:r>
            <a:r>
              <a:rPr lang="ko-KR" altLang="ko-KR" sz="1200" dirty="0">
                <a:solidFill>
                  <a:srgbClr val="000000"/>
                </a:solidFill>
                <a:effectLst/>
                <a:ea typeface="맑은 고딕" panose="020B0503020000020004" pitchFamily="50" charset="-127"/>
                <a:cs typeface="맑은 고딕" panose="020B0503020000020004" pitchFamily="50" charset="-127"/>
              </a:rPr>
              <a:t>탐지에</a:t>
            </a:r>
            <a:r>
              <a:rPr lang="ko-KR" altLang="ko-KR" sz="1200" dirty="0">
                <a:solidFill>
                  <a:srgbClr val="000000"/>
                </a:solidFill>
                <a:effectLst/>
                <a:ea typeface="맑은 고딕" panose="020B0503020000020004" pitchFamily="50" charset="-127"/>
                <a:cs typeface="Intel Clear" panose="020B0604020203020204"/>
              </a:rPr>
              <a:t> </a:t>
            </a:r>
            <a:r>
              <a:rPr lang="ko-KR" altLang="ko-KR" sz="1200" dirty="0">
                <a:solidFill>
                  <a:srgbClr val="000000"/>
                </a:solidFill>
                <a:effectLst/>
                <a:ea typeface="맑은 고딕" panose="020B0503020000020004" pitchFamily="50" charset="-127"/>
                <a:cs typeface="맑은 고딕" panose="020B0503020000020004" pitchFamily="50" charset="-127"/>
              </a:rPr>
              <a:t>대해</a:t>
            </a:r>
            <a:r>
              <a:rPr lang="ko-KR" altLang="ko-KR" sz="1200" dirty="0">
                <a:solidFill>
                  <a:srgbClr val="000000"/>
                </a:solidFill>
                <a:effectLst/>
                <a:ea typeface="맑은 고딕" panose="020B0503020000020004" pitchFamily="50" charset="-127"/>
                <a:cs typeface="Intel Clear" panose="020B0604020203020204"/>
              </a:rPr>
              <a:t> </a:t>
            </a:r>
            <a:r>
              <a:rPr lang="ko-KR" altLang="ko-KR" sz="1200" dirty="0">
                <a:solidFill>
                  <a:srgbClr val="000000"/>
                </a:solidFill>
                <a:effectLst/>
                <a:ea typeface="맑은 고딕" panose="020B0503020000020004" pitchFamily="50" charset="-127"/>
                <a:cs typeface="맑은 고딕" panose="020B0503020000020004" pitchFamily="50" charset="-127"/>
              </a:rPr>
              <a:t>이야기하기</a:t>
            </a:r>
            <a:r>
              <a:rPr lang="ko-KR" altLang="ko-KR" sz="1200" dirty="0">
                <a:solidFill>
                  <a:srgbClr val="000000"/>
                </a:solidFill>
                <a:effectLst/>
                <a:ea typeface="맑은 고딕" panose="020B0503020000020004" pitchFamily="50" charset="-127"/>
                <a:cs typeface="Intel Clear" panose="020B0604020203020204"/>
              </a:rPr>
              <a:t> </a:t>
            </a:r>
            <a:r>
              <a:rPr lang="ko-KR" altLang="ko-KR" sz="1200" dirty="0">
                <a:solidFill>
                  <a:srgbClr val="000000"/>
                </a:solidFill>
                <a:effectLst/>
                <a:ea typeface="맑은 고딕" panose="020B0503020000020004" pitchFamily="50" charset="-127"/>
                <a:cs typeface="맑은 고딕" panose="020B0503020000020004" pitchFamily="50" charset="-127"/>
              </a:rPr>
              <a:t>전에</a:t>
            </a:r>
            <a:r>
              <a:rPr lang="ko-KR" altLang="ko-KR" sz="1200" dirty="0">
                <a:solidFill>
                  <a:srgbClr val="000000"/>
                </a:solidFill>
                <a:effectLst/>
                <a:ea typeface="맑은 고딕" panose="020B0503020000020004" pitchFamily="50" charset="-127"/>
                <a:cs typeface="Intel Clear" panose="020B0604020203020204"/>
              </a:rPr>
              <a:t> </a:t>
            </a:r>
            <a:r>
              <a:rPr lang="ko-KR" altLang="ko-KR" sz="1200" dirty="0">
                <a:solidFill>
                  <a:srgbClr val="000000"/>
                </a:solidFill>
                <a:effectLst/>
                <a:ea typeface="맑은 고딕" panose="020B0503020000020004" pitchFamily="50" charset="-127"/>
                <a:cs typeface="맑은 고딕" panose="020B0503020000020004" pitchFamily="50" charset="-127"/>
              </a:rPr>
              <a:t>이전</a:t>
            </a:r>
            <a:r>
              <a:rPr lang="ko-KR" altLang="ko-KR" sz="1200" dirty="0">
                <a:solidFill>
                  <a:srgbClr val="000000"/>
                </a:solidFill>
                <a:effectLst/>
                <a:ea typeface="맑은 고딕" panose="020B0503020000020004" pitchFamily="50" charset="-127"/>
                <a:cs typeface="Intel Clear" panose="020B0604020203020204"/>
              </a:rPr>
              <a:t> </a:t>
            </a:r>
            <a:r>
              <a:rPr lang="en-US" altLang="ko-KR" sz="1200" dirty="0">
                <a:solidFill>
                  <a:srgbClr val="000000"/>
                </a:solidFill>
                <a:effectLst/>
                <a:latin typeface="맑은 고딕" panose="020B0503020000020004" pitchFamily="50" charset="-127"/>
                <a:cs typeface="맑은 고딕" panose="020B0503020000020004" pitchFamily="50" charset="-127"/>
              </a:rPr>
              <a:t>Module</a:t>
            </a:r>
            <a:r>
              <a:rPr lang="ko-KR" altLang="ko-KR" sz="1200" dirty="0">
                <a:solidFill>
                  <a:srgbClr val="000000"/>
                </a:solidFill>
                <a:effectLst/>
                <a:ea typeface="맑은 고딕" panose="020B0503020000020004" pitchFamily="50" charset="-127"/>
                <a:cs typeface="맑은 고딕" panose="020B0503020000020004" pitchFamily="50" charset="-127"/>
              </a:rPr>
              <a:t>에서</a:t>
            </a:r>
            <a:r>
              <a:rPr lang="ko-KR" altLang="ko-KR" sz="1200" dirty="0">
                <a:solidFill>
                  <a:srgbClr val="000000"/>
                </a:solidFill>
                <a:effectLst/>
                <a:ea typeface="맑은 고딕" panose="020B0503020000020004" pitchFamily="50" charset="-127"/>
                <a:cs typeface="Intel Clear" panose="020B0604020203020204"/>
              </a:rPr>
              <a:t> </a:t>
            </a:r>
            <a:r>
              <a:rPr lang="ko-KR" altLang="ko-KR" sz="1200" dirty="0">
                <a:solidFill>
                  <a:srgbClr val="000000"/>
                </a:solidFill>
                <a:effectLst/>
                <a:ea typeface="맑은 고딕" panose="020B0503020000020004" pitchFamily="50" charset="-127"/>
                <a:cs typeface="맑은 고딕" panose="020B0503020000020004" pitchFamily="50" charset="-127"/>
              </a:rPr>
              <a:t>배운</a:t>
            </a:r>
            <a:r>
              <a:rPr lang="ko-KR" altLang="ko-KR" sz="1200" dirty="0">
                <a:solidFill>
                  <a:srgbClr val="000000"/>
                </a:solidFill>
                <a:effectLst/>
                <a:ea typeface="맑은 고딕" panose="020B0503020000020004" pitchFamily="50" charset="-127"/>
                <a:cs typeface="Intel Clear" panose="020B0604020203020204"/>
              </a:rPr>
              <a:t> </a:t>
            </a:r>
            <a:r>
              <a:rPr lang="ko-KR" altLang="ko-KR" sz="1200" dirty="0">
                <a:solidFill>
                  <a:srgbClr val="000000"/>
                </a:solidFill>
                <a:effectLst/>
                <a:ea typeface="맑은 고딕" panose="020B0503020000020004" pitchFamily="50" charset="-127"/>
                <a:cs typeface="맑은 고딕" panose="020B0503020000020004" pitchFamily="50" charset="-127"/>
              </a:rPr>
              <a:t>내용을</a:t>
            </a:r>
            <a:r>
              <a:rPr lang="ko-KR" altLang="ko-KR" sz="1200" dirty="0">
                <a:solidFill>
                  <a:srgbClr val="000000"/>
                </a:solidFill>
                <a:effectLst/>
                <a:ea typeface="맑은 고딕" panose="020B0503020000020004" pitchFamily="50" charset="-127"/>
                <a:cs typeface="Intel Clear" panose="020B0604020203020204"/>
              </a:rPr>
              <a:t> </a:t>
            </a:r>
            <a:r>
              <a:rPr lang="ko-KR" altLang="ko-KR" sz="1200" dirty="0">
                <a:solidFill>
                  <a:srgbClr val="000000"/>
                </a:solidFill>
                <a:effectLst/>
                <a:ea typeface="맑은 고딕" panose="020B0503020000020004" pitchFamily="50" charset="-127"/>
                <a:cs typeface="맑은 고딕" panose="020B0503020000020004" pitchFamily="50" charset="-127"/>
              </a:rPr>
              <a:t>요약해</a:t>
            </a:r>
            <a:r>
              <a:rPr lang="ko-KR" altLang="ko-KR" sz="1200" dirty="0">
                <a:solidFill>
                  <a:srgbClr val="000000"/>
                </a:solidFill>
                <a:effectLst/>
                <a:ea typeface="맑은 고딕" panose="020B0503020000020004" pitchFamily="50" charset="-127"/>
                <a:cs typeface="Intel Clear" panose="020B0604020203020204"/>
              </a:rPr>
              <a:t> </a:t>
            </a:r>
            <a:r>
              <a:rPr lang="ko-KR" altLang="ko-KR" sz="1200" dirty="0">
                <a:solidFill>
                  <a:srgbClr val="000000"/>
                </a:solidFill>
                <a:effectLst/>
                <a:ea typeface="맑은 고딕" panose="020B0503020000020004" pitchFamily="50" charset="-127"/>
                <a:cs typeface="맑은 고딕" panose="020B0503020000020004" pitchFamily="50" charset="-127"/>
              </a:rPr>
              <a:t>보겠습니다</a:t>
            </a:r>
            <a:r>
              <a:rPr lang="en-US" altLang="ko-KR" sz="1200" dirty="0">
                <a:solidFill>
                  <a:srgbClr val="000000"/>
                </a:solidFill>
                <a:effectLst/>
                <a:latin typeface="맑은 고딕" panose="020B0503020000020004" pitchFamily="50" charset="-127"/>
                <a:cs typeface="Intel Clear" panose="020B0604020203020204"/>
              </a:rPr>
              <a:t>. </a:t>
            </a:r>
            <a:endParaRPr lang="en-SG" sz="1200" dirty="0">
              <a:effectLst/>
              <a:latin typeface="Times New Roman" panose="02020603050405020304" pitchFamily="18" charset="0"/>
              <a:ea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677B6FE6-6FE0-4B00-BDAF-1BF92B28B7C9}" type="slidenum">
              <a:rPr lang="en-IN" smtClean="0"/>
              <a:t>3</a:t>
            </a:fld>
            <a:endParaRPr lang="en-IN"/>
          </a:p>
        </p:txBody>
      </p:sp>
    </p:spTree>
    <p:extLst>
      <p:ext uri="{BB962C8B-B14F-4D97-AF65-F5344CB8AC3E}">
        <p14:creationId xmlns:p14="http://schemas.microsoft.com/office/powerpoint/2010/main" val="307593429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8"/>
        <p:cNvGrpSpPr/>
        <p:nvPr/>
      </p:nvGrpSpPr>
      <p:grpSpPr>
        <a:xfrm>
          <a:off x="0" y="0"/>
          <a:ext cx="0" cy="0"/>
          <a:chOff x="0" y="0"/>
          <a:chExt cx="0" cy="0"/>
        </a:xfrm>
      </p:grpSpPr>
      <p:sp>
        <p:nvSpPr>
          <p:cNvPr id="559" name="Google Shape;559;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60" name="Google Shape;560;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just" rtl="0">
              <a:spcBef>
                <a:spcPts val="0"/>
              </a:spcBef>
              <a:spcAft>
                <a:spcPts val="0"/>
              </a:spcAft>
              <a:buNone/>
            </a:pPr>
            <a:r>
              <a:rPr lang="ko-KR" altLang="en-US" sz="1200" dirty="0">
                <a:latin typeface="Arial"/>
                <a:ea typeface="Arial"/>
                <a:cs typeface="Arial"/>
                <a:sym typeface="Arial"/>
              </a:rPr>
              <a:t>네</a:t>
            </a:r>
            <a:r>
              <a:rPr lang="en-US" altLang="ko-KR" sz="1200" dirty="0">
                <a:latin typeface="Arial"/>
                <a:ea typeface="Arial"/>
                <a:cs typeface="Arial"/>
                <a:sym typeface="Arial"/>
              </a:rPr>
              <a:t>, </a:t>
            </a:r>
            <a:r>
              <a:rPr lang="ko-KR" altLang="en-US" sz="1200" dirty="0">
                <a:latin typeface="Arial"/>
                <a:ea typeface="Arial"/>
                <a:cs typeface="Arial"/>
                <a:sym typeface="Arial"/>
              </a:rPr>
              <a:t>답변 감사합니다</a:t>
            </a:r>
            <a:r>
              <a:rPr lang="en-US" altLang="ko-KR" sz="1200" dirty="0">
                <a:latin typeface="Arial"/>
                <a:ea typeface="Arial"/>
                <a:cs typeface="Arial"/>
                <a:sym typeface="Arial"/>
              </a:rPr>
              <a:t>. </a:t>
            </a:r>
            <a:r>
              <a:rPr lang="ko-KR" altLang="en-US" sz="1200" dirty="0">
                <a:latin typeface="Arial"/>
                <a:ea typeface="Arial"/>
                <a:cs typeface="Arial"/>
                <a:sym typeface="Arial"/>
              </a:rPr>
              <a:t>이 글의 주요 요점은 다음과 같습니다</a:t>
            </a:r>
            <a:r>
              <a:rPr lang="en-US" altLang="ko-KR" sz="1200" dirty="0">
                <a:latin typeface="Arial"/>
                <a:ea typeface="Arial"/>
                <a:cs typeface="Arial"/>
                <a:sym typeface="Arial"/>
              </a:rPr>
              <a:t>.</a:t>
            </a:r>
          </a:p>
          <a:p>
            <a:pPr marL="0" lvl="0" indent="0" algn="just" rtl="0">
              <a:spcBef>
                <a:spcPts val="0"/>
              </a:spcBef>
              <a:spcAft>
                <a:spcPts val="0"/>
              </a:spcAft>
              <a:buNone/>
            </a:pPr>
            <a:r>
              <a:rPr lang="en-US" altLang="ko-KR" sz="1200" dirty="0">
                <a:latin typeface="Arial"/>
                <a:ea typeface="Arial"/>
                <a:cs typeface="Arial"/>
                <a:sym typeface="Arial"/>
              </a:rPr>
              <a:t>1. </a:t>
            </a:r>
            <a:r>
              <a:rPr lang="ko-KR" altLang="en-US" sz="1200" dirty="0">
                <a:latin typeface="Arial"/>
                <a:ea typeface="Arial"/>
                <a:cs typeface="Arial"/>
                <a:sym typeface="Arial"/>
              </a:rPr>
              <a:t>우리가 다루고 있는게 무엇이죠</a:t>
            </a:r>
            <a:r>
              <a:rPr lang="en-US" altLang="ko-KR" sz="1200" dirty="0">
                <a:latin typeface="Arial"/>
                <a:ea typeface="Arial"/>
                <a:cs typeface="Arial"/>
                <a:sym typeface="Arial"/>
              </a:rPr>
              <a:t>? </a:t>
            </a:r>
            <a:r>
              <a:rPr lang="ko-KR" altLang="en-US" sz="1200" dirty="0">
                <a:latin typeface="Arial"/>
                <a:ea typeface="Arial"/>
                <a:cs typeface="Arial"/>
                <a:sym typeface="Arial"/>
              </a:rPr>
              <a:t>우리는 철판 결함을 다루고 있습니다</a:t>
            </a:r>
            <a:r>
              <a:rPr lang="en-US" altLang="ko-KR" sz="1200" dirty="0">
                <a:latin typeface="Arial"/>
                <a:ea typeface="Arial"/>
                <a:cs typeface="Arial"/>
                <a:sym typeface="Arial"/>
              </a:rPr>
              <a:t>.</a:t>
            </a:r>
          </a:p>
          <a:p>
            <a:pPr marL="0" lvl="0" indent="0" algn="just" rtl="0">
              <a:spcBef>
                <a:spcPts val="0"/>
              </a:spcBef>
              <a:spcAft>
                <a:spcPts val="0"/>
              </a:spcAft>
              <a:buNone/>
            </a:pPr>
            <a:r>
              <a:rPr lang="en-US" altLang="ko-KR" sz="1200" dirty="0">
                <a:latin typeface="Arial"/>
                <a:ea typeface="Arial"/>
                <a:cs typeface="Arial"/>
                <a:sym typeface="Arial"/>
              </a:rPr>
              <a:t>2. </a:t>
            </a:r>
            <a:r>
              <a:rPr lang="ko-KR" altLang="en-US" sz="1200" dirty="0">
                <a:latin typeface="Arial"/>
                <a:ea typeface="Arial"/>
                <a:cs typeface="Arial"/>
                <a:sym typeface="Arial"/>
              </a:rPr>
              <a:t>우리 상사는 무엇을 원하나요</a:t>
            </a:r>
            <a:r>
              <a:rPr lang="en-US" altLang="ko-KR" sz="1200" dirty="0">
                <a:latin typeface="Arial"/>
                <a:ea typeface="Arial"/>
                <a:cs typeface="Arial"/>
                <a:sym typeface="Arial"/>
              </a:rPr>
              <a:t>? </a:t>
            </a:r>
            <a:r>
              <a:rPr lang="ko-KR" altLang="en-US" sz="1200" dirty="0">
                <a:latin typeface="Arial"/>
                <a:ea typeface="Arial"/>
                <a:cs typeface="Arial"/>
                <a:sym typeface="Arial"/>
              </a:rPr>
              <a:t>그는 우리가 철판 결함을 자동으로 찾을 수 있는지 조사하기를 원합니다</a:t>
            </a:r>
            <a:r>
              <a:rPr lang="en-US" altLang="ko-KR" sz="1200" dirty="0">
                <a:latin typeface="Arial"/>
                <a:ea typeface="Arial"/>
                <a:cs typeface="Arial"/>
                <a:sym typeface="Arial"/>
              </a:rPr>
              <a:t>.</a:t>
            </a:r>
          </a:p>
          <a:p>
            <a:pPr marL="0" lvl="0" indent="0" algn="just" rtl="0">
              <a:spcBef>
                <a:spcPts val="0"/>
              </a:spcBef>
              <a:spcAft>
                <a:spcPts val="0"/>
              </a:spcAft>
              <a:buNone/>
            </a:pPr>
            <a:r>
              <a:rPr lang="en-US" altLang="ko-KR" sz="1200" dirty="0">
                <a:latin typeface="Arial"/>
                <a:ea typeface="Arial"/>
                <a:cs typeface="Arial"/>
                <a:sym typeface="Arial"/>
              </a:rPr>
              <a:t>3.</a:t>
            </a:r>
            <a:r>
              <a:rPr lang="en-US" altLang="ko-KR" sz="1200" baseline="0" dirty="0">
                <a:latin typeface="Arial"/>
                <a:ea typeface="Arial"/>
                <a:cs typeface="Arial"/>
                <a:sym typeface="Arial"/>
              </a:rPr>
              <a:t> </a:t>
            </a:r>
            <a:r>
              <a:rPr lang="ko-KR" altLang="en-US" sz="1200" dirty="0">
                <a:latin typeface="Arial"/>
                <a:ea typeface="Arial"/>
                <a:cs typeface="Arial"/>
                <a:sym typeface="Arial"/>
              </a:rPr>
              <a:t>제공되는 정보는 무엇일까요</a:t>
            </a:r>
            <a:r>
              <a:rPr lang="en-US" altLang="ko-KR" sz="1200" dirty="0">
                <a:latin typeface="Arial"/>
                <a:ea typeface="Arial"/>
                <a:cs typeface="Arial"/>
                <a:sym typeface="Arial"/>
              </a:rPr>
              <a:t>? </a:t>
            </a:r>
            <a:r>
              <a:rPr lang="ko-KR" altLang="en-US" sz="1200" dirty="0">
                <a:latin typeface="Arial"/>
                <a:ea typeface="Arial"/>
                <a:cs typeface="Arial"/>
                <a:sym typeface="Arial"/>
              </a:rPr>
              <a:t>우리는 생산 품질 데이터가 있습니다</a:t>
            </a:r>
            <a:r>
              <a:rPr lang="en-US" altLang="ko-KR" sz="1200" dirty="0">
                <a:latin typeface="Arial"/>
                <a:ea typeface="Arial"/>
                <a:cs typeface="Arial"/>
                <a:sym typeface="Arial"/>
              </a:rPr>
              <a:t>.</a:t>
            </a:r>
          </a:p>
          <a:p>
            <a:pPr marL="0" lvl="0" indent="0" algn="just" rtl="0">
              <a:spcBef>
                <a:spcPts val="0"/>
              </a:spcBef>
              <a:spcAft>
                <a:spcPts val="0"/>
              </a:spcAft>
              <a:buNone/>
            </a:pPr>
            <a:r>
              <a:rPr lang="en-US" altLang="ko-KR" sz="1200" dirty="0">
                <a:latin typeface="Arial"/>
                <a:ea typeface="Arial"/>
                <a:cs typeface="Arial"/>
                <a:sym typeface="Arial"/>
              </a:rPr>
              <a:t> [Template] Module 8 (Quality Assurance System) </a:t>
            </a:r>
            <a:r>
              <a:rPr lang="ko-KR" altLang="en-US" sz="1200" dirty="0">
                <a:latin typeface="Arial"/>
                <a:ea typeface="Arial"/>
                <a:cs typeface="Arial"/>
                <a:sym typeface="Arial"/>
              </a:rPr>
              <a:t>에 적어 두는 것을 기억하세요</a:t>
            </a:r>
            <a:r>
              <a:rPr lang="en-US" altLang="ko-KR" sz="1200" dirty="0">
                <a:latin typeface="Arial"/>
                <a:ea typeface="Arial"/>
                <a:cs typeface="Arial"/>
                <a:sym typeface="Arial"/>
              </a:rPr>
              <a:t>.</a:t>
            </a:r>
          </a:p>
          <a:p>
            <a:pPr marL="0" lvl="0" indent="0" algn="l" rtl="0">
              <a:spcBef>
                <a:spcPts val="0"/>
              </a:spcBef>
              <a:spcAft>
                <a:spcPts val="0"/>
              </a:spcAft>
              <a:buNone/>
            </a:pPr>
            <a:endParaRPr sz="1200" dirty="0">
              <a:latin typeface="Times New Roman"/>
              <a:ea typeface="Times New Roman"/>
              <a:cs typeface="Times New Roman"/>
              <a:sym typeface="Times New Roman"/>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
        <p:cNvGrpSpPr/>
        <p:nvPr/>
      </p:nvGrpSpPr>
      <p:grpSpPr>
        <a:xfrm>
          <a:off x="0" y="0"/>
          <a:ext cx="0" cy="0"/>
          <a:chOff x="0" y="0"/>
          <a:chExt cx="0" cy="0"/>
        </a:xfrm>
      </p:grpSpPr>
      <p:sp>
        <p:nvSpPr>
          <p:cNvPr id="573" name="Google Shape;573;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74" name="Google Shape;574;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just" rtl="0">
              <a:spcBef>
                <a:spcPts val="0"/>
              </a:spcBef>
              <a:spcAft>
                <a:spcPts val="0"/>
              </a:spcAft>
              <a:buNone/>
            </a:pPr>
            <a:r>
              <a:rPr lang="ko-KR" altLang="en-US" sz="1200" dirty="0">
                <a:latin typeface="Arial"/>
                <a:ea typeface="Arial"/>
                <a:cs typeface="Arial"/>
                <a:sym typeface="Arial"/>
              </a:rPr>
              <a:t>강판 결함에 패턴이 있습니다</a:t>
            </a:r>
            <a:r>
              <a:rPr lang="en-US" altLang="ko-KR" sz="1200" dirty="0">
                <a:latin typeface="Arial"/>
                <a:ea typeface="Arial"/>
                <a:cs typeface="Arial"/>
                <a:sym typeface="Arial"/>
              </a:rPr>
              <a:t>. </a:t>
            </a:r>
            <a:r>
              <a:rPr lang="ko-KR" altLang="en-US" sz="1200" dirty="0">
                <a:latin typeface="Arial"/>
                <a:ea typeface="Arial"/>
                <a:cs typeface="Arial"/>
                <a:sym typeface="Arial"/>
              </a:rPr>
              <a:t>패턴을 아직 모를 수도 있지만 머신러닝</a:t>
            </a:r>
            <a:r>
              <a:rPr lang="en-US" altLang="ko-KR" sz="1200" dirty="0">
                <a:latin typeface="Arial"/>
                <a:ea typeface="Arial"/>
                <a:cs typeface="Arial"/>
                <a:sym typeface="Arial"/>
              </a:rPr>
              <a:t>(machine learning)</a:t>
            </a:r>
            <a:r>
              <a:rPr lang="ko-KR" altLang="en-US" sz="1200" dirty="0">
                <a:latin typeface="Arial"/>
                <a:ea typeface="Arial"/>
                <a:cs typeface="Arial"/>
                <a:sym typeface="Arial"/>
              </a:rPr>
              <a:t>을 사용하여 패턴을 식별할 수 있습니다</a:t>
            </a:r>
            <a:r>
              <a:rPr lang="en-US" altLang="ko-KR" sz="1200" dirty="0">
                <a:latin typeface="Arial"/>
                <a:ea typeface="Arial"/>
                <a:cs typeface="Arial"/>
                <a:sym typeface="Arial"/>
              </a:rPr>
              <a:t>. </a:t>
            </a:r>
            <a:r>
              <a:rPr lang="ko-KR" altLang="en-US" sz="1200" dirty="0">
                <a:latin typeface="Arial"/>
                <a:ea typeface="Arial"/>
                <a:cs typeface="Arial"/>
                <a:sym typeface="Arial"/>
              </a:rPr>
              <a:t>이것은 품질 보증 시스템 모델에 대한 응용 프로그램입니다</a:t>
            </a:r>
            <a:r>
              <a:rPr lang="en-US" altLang="ko-KR" sz="1200" dirty="0">
                <a:latin typeface="Arial"/>
                <a:ea typeface="Arial"/>
                <a:cs typeface="Arial"/>
                <a:sym typeface="Arial"/>
              </a:rPr>
              <a:t>.</a:t>
            </a:r>
            <a:endParaRPr sz="1200" dirty="0">
              <a:latin typeface="Times New Roman"/>
              <a:ea typeface="Times New Roman"/>
              <a:cs typeface="Times New Roman"/>
              <a:sym typeface="Times New Roman"/>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
        <p:cNvGrpSpPr/>
        <p:nvPr/>
      </p:nvGrpSpPr>
      <p:grpSpPr>
        <a:xfrm>
          <a:off x="0" y="0"/>
          <a:ext cx="0" cy="0"/>
          <a:chOff x="0" y="0"/>
          <a:chExt cx="0" cy="0"/>
        </a:xfrm>
      </p:grpSpPr>
      <p:sp>
        <p:nvSpPr>
          <p:cNvPr id="573" name="Google Shape;573;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74" name="Google Shape;574;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just" rtl="0">
              <a:spcBef>
                <a:spcPts val="0"/>
              </a:spcBef>
              <a:spcAft>
                <a:spcPts val="0"/>
              </a:spcAft>
              <a:buNone/>
            </a:pPr>
            <a:r>
              <a:rPr lang="ko-KR" altLang="en-US" sz="1200" dirty="0">
                <a:latin typeface="Arial"/>
                <a:ea typeface="Arial"/>
                <a:cs typeface="Arial"/>
                <a:sym typeface="Arial"/>
              </a:rPr>
              <a:t>강판 결함에 패턴이 있습니다</a:t>
            </a:r>
            <a:r>
              <a:rPr lang="en-US" altLang="ko-KR" sz="1200" dirty="0">
                <a:latin typeface="Arial"/>
                <a:ea typeface="Arial"/>
                <a:cs typeface="Arial"/>
                <a:sym typeface="Arial"/>
              </a:rPr>
              <a:t>. </a:t>
            </a:r>
            <a:r>
              <a:rPr lang="ko-KR" altLang="en-US" sz="1200" dirty="0">
                <a:latin typeface="Arial"/>
                <a:ea typeface="Arial"/>
                <a:cs typeface="Arial"/>
                <a:sym typeface="Arial"/>
              </a:rPr>
              <a:t>패턴을 아직 모를 수도 있지만 머신러닝</a:t>
            </a:r>
            <a:r>
              <a:rPr lang="en-US" altLang="ko-KR" sz="1200" dirty="0">
                <a:latin typeface="Arial"/>
                <a:ea typeface="Arial"/>
                <a:cs typeface="Arial"/>
                <a:sym typeface="Arial"/>
              </a:rPr>
              <a:t>(machine learning)</a:t>
            </a:r>
            <a:r>
              <a:rPr lang="ko-KR" altLang="en-US" sz="1200" dirty="0">
                <a:latin typeface="Arial"/>
                <a:ea typeface="Arial"/>
                <a:cs typeface="Arial"/>
                <a:sym typeface="Arial"/>
              </a:rPr>
              <a:t>을 사용하여 패턴을 식별할 수 있습니다</a:t>
            </a:r>
            <a:r>
              <a:rPr lang="en-US" altLang="ko-KR" sz="1200" dirty="0">
                <a:latin typeface="Arial"/>
                <a:ea typeface="Arial"/>
                <a:cs typeface="Arial"/>
                <a:sym typeface="Arial"/>
              </a:rPr>
              <a:t>. </a:t>
            </a:r>
            <a:r>
              <a:rPr lang="ko-KR" altLang="en-US" sz="1200" dirty="0">
                <a:latin typeface="Arial"/>
                <a:ea typeface="Arial"/>
                <a:cs typeface="Arial"/>
                <a:sym typeface="Arial"/>
              </a:rPr>
              <a:t>이것은 품질 보증 시스템 모델에 대한 응용 프로그램입니다</a:t>
            </a:r>
            <a:r>
              <a:rPr lang="en-US" altLang="ko-KR" sz="1200" dirty="0">
                <a:latin typeface="Arial"/>
                <a:ea typeface="Arial"/>
                <a:cs typeface="Arial"/>
                <a:sym typeface="Arial"/>
              </a:rPr>
              <a:t>.</a:t>
            </a:r>
            <a:endParaRPr sz="1200" dirty="0">
              <a:latin typeface="Times New Roman"/>
              <a:ea typeface="Times New Roman"/>
              <a:cs typeface="Times New Roman"/>
              <a:sym typeface="Times New Roman"/>
            </a:endParaRPr>
          </a:p>
        </p:txBody>
      </p:sp>
    </p:spTree>
    <p:extLst>
      <p:ext uri="{BB962C8B-B14F-4D97-AF65-F5344CB8AC3E}">
        <p14:creationId xmlns:p14="http://schemas.microsoft.com/office/powerpoint/2010/main" val="314779329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ko-KR" altLang="ko-KR" sz="1200" kern="1200" dirty="0">
                <a:solidFill>
                  <a:schemeClr val="tx1"/>
                </a:solidFill>
                <a:effectLst/>
                <a:latin typeface="+mn-lt"/>
                <a:ea typeface="+mn-ea"/>
                <a:cs typeface="+mn-cs"/>
              </a:rPr>
              <a:t>수고하셨습니다</a:t>
            </a:r>
            <a:r>
              <a:rPr lang="en-US" altLang="ko-KR" sz="1200" kern="1200" dirty="0">
                <a:solidFill>
                  <a:schemeClr val="tx1"/>
                </a:solidFill>
                <a:effectLst/>
                <a:latin typeface="+mn-lt"/>
                <a:ea typeface="+mn-ea"/>
                <a:cs typeface="+mn-cs"/>
              </a:rPr>
              <a:t>. </a:t>
            </a:r>
            <a:r>
              <a:rPr lang="ko-KR" altLang="ko-KR" sz="1200" kern="1200" dirty="0">
                <a:solidFill>
                  <a:schemeClr val="tx1"/>
                </a:solidFill>
                <a:effectLst/>
                <a:latin typeface="+mn-lt"/>
                <a:ea typeface="+mn-ea"/>
                <a:cs typeface="+mn-cs"/>
              </a:rPr>
              <a:t>여러분들과 함께 할 다음 세션을 기대하겠습니다</a:t>
            </a:r>
            <a:r>
              <a:rPr lang="en-SG" altLang="ko-KR" sz="1200" kern="1200" dirty="0">
                <a:solidFill>
                  <a:schemeClr val="tx1"/>
                </a:solidFill>
                <a:effectLst/>
                <a:latin typeface="+mn-lt"/>
                <a:ea typeface="+mn-ea"/>
                <a:cs typeface="+mn-cs"/>
              </a:rPr>
              <a:t>.</a:t>
            </a:r>
            <a:endParaRPr lang="ko-KR" altLang="ko-KR"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677B6FE6-6FE0-4B00-BDAF-1BF92B28B7C9}" type="slidenum">
              <a:rPr lang="en-IN" smtClean="0"/>
              <a:t>33</a:t>
            </a:fld>
            <a:endParaRPr lang="en-IN"/>
          </a:p>
        </p:txBody>
      </p:sp>
    </p:spTree>
    <p:extLst>
      <p:ext uri="{BB962C8B-B14F-4D97-AF65-F5344CB8AC3E}">
        <p14:creationId xmlns:p14="http://schemas.microsoft.com/office/powerpoint/2010/main" val="3363358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spcAft>
                <a:spcPts val="600"/>
              </a:spcAft>
            </a:pP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이것이 오늘 우리의 안건이 될 것입니다</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 </a:t>
            </a: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먼저 보험사기 탐지에 대한 내용과 장점을 간략한 소개부터 시작하겠습니다</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 </a:t>
            </a: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그런 다음 이전에 진행했던</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 AI </a:t>
            </a: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프로젝트 사이클을 요약하겠습니다</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 </a:t>
            </a: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여러분의 이해를 돕기 위해 사용 사례를 살펴볼 것입니다</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 </a:t>
            </a: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다음은 </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no-code </a:t>
            </a: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접근법에 대해 알아보겠습니다</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 </a:t>
            </a: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프로그래밍 없이 무엇을 할 수 있는지 알아보겠습니다</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 </a:t>
            </a: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그런 다음 자체 보험사기 탐지 모델을 만드는 방법에 대해 직접 알아보겠습니다</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 </a:t>
            </a: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마지막으로</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 </a:t>
            </a: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우리는 우리의 모델이 훨씬 더 좋아질 수 있도록 수정할 것입니다</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a:t>
            </a:r>
            <a:endPar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endParaRPr>
          </a:p>
        </p:txBody>
      </p:sp>
    </p:spTree>
    <p:extLst>
      <p:ext uri="{BB962C8B-B14F-4D97-AF65-F5344CB8AC3E}">
        <p14:creationId xmlns:p14="http://schemas.microsoft.com/office/powerpoint/2010/main" val="29062658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spcAft>
                <a:spcPts val="600"/>
              </a:spcAft>
            </a:pP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수업을 시작합시다</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 </a:t>
            </a: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보험사기 탐지에 대해 알아보겠습니다</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a:t>
            </a:r>
            <a:endPar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endParaRP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7B6FE6-6FE0-4B00-BDAF-1BF92B28B7C9}" type="slidenum">
              <a:rPr kumimoji="0" lang="en-IN"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IN"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713984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spcAft>
                <a:spcPts val="600"/>
              </a:spcAft>
            </a:pPr>
            <a:endPar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endParaRPr>
          </a:p>
        </p:txBody>
      </p:sp>
    </p:spTree>
    <p:extLst>
      <p:ext uri="{BB962C8B-B14F-4D97-AF65-F5344CB8AC3E}">
        <p14:creationId xmlns:p14="http://schemas.microsoft.com/office/powerpoint/2010/main" val="17888848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spcAft>
                <a:spcPts val="600"/>
              </a:spcAft>
            </a:pP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보험사기란 무엇입니까</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 </a:t>
            </a: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보험사기로 구성되는 몇 가지 상황이 있습니다</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 </a:t>
            </a:r>
            <a:endPar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endParaRPr>
          </a:p>
          <a:p>
            <a:pPr algn="just">
              <a:spcAft>
                <a:spcPts val="600"/>
              </a:spcAft>
            </a:pP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첫 번째 사기는 보험 청구서를 거짓 또는 불완전한 정보로 만드는 것입니다</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 </a:t>
            </a:r>
            <a:endPar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endParaRPr>
          </a:p>
          <a:p>
            <a:pPr algn="just">
              <a:spcAft>
                <a:spcPts val="600"/>
              </a:spcAft>
            </a:pP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두 번째 사기는 주장을 과장할 의도로 오해의 소지가 있는 청구서를 제출한 것입니다</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 </a:t>
            </a: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예를 들어</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 </a:t>
            </a: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손상이</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 100</a:t>
            </a: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달러라면</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 </a:t>
            </a: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그 사람은</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 1,000</a:t>
            </a: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달러의 보험금을 청구합니다</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 </a:t>
            </a:r>
            <a:endPar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endParaRPr>
          </a:p>
          <a:p>
            <a:pPr algn="just">
              <a:spcAft>
                <a:spcPts val="600"/>
              </a:spcAft>
            </a:pP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세 번째 사기는 보험계약에 따라 이익을 얻을 목적으로 보험사와 거짓 거래를 하는 것입니다</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 </a:t>
            </a: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그 중 하나가 교통사고가 나지 않았을 때 청구하는 것입니다</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 </a:t>
            </a: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보험금 청구를 위해 가짜 교통사고를 낸 것도 한 예입니다</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a:t>
            </a:r>
            <a:endPar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endParaRPr>
          </a:p>
        </p:txBody>
      </p:sp>
    </p:spTree>
    <p:extLst>
      <p:ext uri="{BB962C8B-B14F-4D97-AF65-F5344CB8AC3E}">
        <p14:creationId xmlns:p14="http://schemas.microsoft.com/office/powerpoint/2010/main" val="17751202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spcAft>
                <a:spcPts val="600"/>
              </a:spcAft>
            </a:pP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수업을 시작합시다</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 </a:t>
            </a: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보험사기 탐지에 대해 알아보겠습니다</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a:t>
            </a:r>
            <a:endPar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endParaRPr>
          </a:p>
        </p:txBody>
      </p:sp>
      <p:sp>
        <p:nvSpPr>
          <p:cNvPr id="4" name="Slide Number Placeholder 3"/>
          <p:cNvSpPr>
            <a:spLocks noGrp="1"/>
          </p:cNvSpPr>
          <p:nvPr>
            <p:ph type="sldNum" sz="quarter" idx="5"/>
          </p:nvPr>
        </p:nvSpPr>
        <p:spPr/>
        <p:txBody>
          <a:bodyPr/>
          <a:lstStyle/>
          <a:p>
            <a:fld id="{677B6FE6-6FE0-4B00-BDAF-1BF92B28B7C9}" type="slidenum">
              <a:rPr lang="en-IN" smtClean="0"/>
              <a:t>8</a:t>
            </a:fld>
            <a:endParaRPr lang="en-IN"/>
          </a:p>
        </p:txBody>
      </p:sp>
    </p:spTree>
    <p:extLst>
      <p:ext uri="{BB962C8B-B14F-4D97-AF65-F5344CB8AC3E}">
        <p14:creationId xmlns:p14="http://schemas.microsoft.com/office/powerpoint/2010/main" val="13596401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spcAft>
                <a:spcPts val="600"/>
              </a:spcAft>
            </a:pP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보험사기란 무엇입니까</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 </a:t>
            </a: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보험사기로 구성되는 몇 가지 상황이 있습니다</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 </a:t>
            </a:r>
            <a:endPar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endParaRPr>
          </a:p>
          <a:p>
            <a:pPr algn="just">
              <a:spcAft>
                <a:spcPts val="600"/>
              </a:spcAft>
            </a:pP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첫 번째 사기는 보험 청구서를 거짓 또는 불완전한 정보로 만드는 것입니다</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 </a:t>
            </a:r>
            <a:endPar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endParaRPr>
          </a:p>
          <a:p>
            <a:pPr algn="just">
              <a:spcAft>
                <a:spcPts val="600"/>
              </a:spcAft>
            </a:pP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두 번째 사기는 주장을 과장할 의도로 오해의 소지가 있는 청구서를 제출한 것입니다</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 </a:t>
            </a: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예를 들어</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 </a:t>
            </a: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손상이</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 100</a:t>
            </a: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달러라면</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 </a:t>
            </a: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그 사람은</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 1,000</a:t>
            </a: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달러의 보험금을 청구합니다</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 </a:t>
            </a:r>
            <a:endPar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endParaRPr>
          </a:p>
          <a:p>
            <a:pPr algn="just">
              <a:spcAft>
                <a:spcPts val="600"/>
              </a:spcAft>
            </a:pP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세 번째 사기는 보험계약에 따라 이익을 얻을 목적으로 보험사와 거짓 거래를 하는 것입니다</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 </a:t>
            </a: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그 중 하나가 교통사고가 나지 않았을 때 청구하는 것입니다</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 </a:t>
            </a:r>
            <a:r>
              <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보험금 청구를 위해 가짜 교통사고를 낸 것도 한 예입니다</a:t>
            </a:r>
            <a:r>
              <a:rPr lang="en-SG" altLang="ko-KR" sz="1200" dirty="0">
                <a:effectLst/>
                <a:latin typeface="맑은 고딕" panose="020B0503020000020004" pitchFamily="50" charset="-127"/>
                <a:ea typeface="맑은 고딕" panose="020B0503020000020004" pitchFamily="50" charset="-127"/>
                <a:cs typeface="맑은 고딕" panose="020B0503020000020004" pitchFamily="50" charset="-127"/>
              </a:rPr>
              <a:t>.</a:t>
            </a:r>
            <a:endParaRPr lang="ko-KR" altLang="ko-KR" sz="1200" dirty="0">
              <a:effectLst/>
              <a:latin typeface="맑은 고딕" panose="020B0503020000020004" pitchFamily="50" charset="-127"/>
              <a:ea typeface="맑은 고딕" panose="020B0503020000020004" pitchFamily="50" charset="-127"/>
              <a:cs typeface="맑은 고딕" panose="020B0503020000020004" pitchFamily="50" charset="-127"/>
            </a:endParaRPr>
          </a:p>
        </p:txBody>
      </p:sp>
    </p:spTree>
    <p:extLst>
      <p:ext uri="{BB962C8B-B14F-4D97-AF65-F5344CB8AC3E}">
        <p14:creationId xmlns:p14="http://schemas.microsoft.com/office/powerpoint/2010/main" val="24479675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jpg"/><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9.png"/><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41.png"/><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7.png"/><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42.png"/><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9.png"/><Relationship Id="rId1" Type="http://schemas.openxmlformats.org/officeDocument/2006/relationships/slideMaster" Target="../slideMasters/slideMaster7.xml"/></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6.png"/><Relationship Id="rId1" Type="http://schemas.openxmlformats.org/officeDocument/2006/relationships/slideMaster" Target="../slideMasters/slideMaster7.xml"/></Relationships>
</file>

<file path=ppt/slideLayouts/_rels/slideLayout13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44.png"/><Relationship Id="rId1" Type="http://schemas.openxmlformats.org/officeDocument/2006/relationships/slideMaster" Target="../slideMasters/slideMaster7.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7.xml"/></Relationships>
</file>

<file path=ppt/slideLayouts/_rels/slideLayout13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36.png"/><Relationship Id="rId1" Type="http://schemas.openxmlformats.org/officeDocument/2006/relationships/slideMaster" Target="../slideMasters/slideMaster7.xml"/></Relationships>
</file>

<file path=ppt/slideLayouts/_rels/slideLayout13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46.png"/><Relationship Id="rId1" Type="http://schemas.openxmlformats.org/officeDocument/2006/relationships/slideMaster" Target="../slideMasters/slideMaster7.xml"/></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2.png"/><Relationship Id="rId1" Type="http://schemas.openxmlformats.org/officeDocument/2006/relationships/slideMaster" Target="../slideMasters/slideMaster7.xml"/></Relationships>
</file>

<file path=ppt/slideLayouts/_rels/slideLayout13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36.png"/><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48.png"/><Relationship Id="rId1" Type="http://schemas.openxmlformats.org/officeDocument/2006/relationships/slideMaster" Target="../slideMasters/slideMaster7.xml"/><Relationship Id="rId4" Type="http://schemas.openxmlformats.org/officeDocument/2006/relationships/image" Target="../media/image12.png"/></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36.png"/><Relationship Id="rId1" Type="http://schemas.openxmlformats.org/officeDocument/2006/relationships/slideMaster" Target="../slideMasters/slideMaster7.xml"/></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51.png"/><Relationship Id="rId1" Type="http://schemas.openxmlformats.org/officeDocument/2006/relationships/slideMaster" Target="../slideMasters/slideMaster7.xml"/><Relationship Id="rId4" Type="http://schemas.openxmlformats.org/officeDocument/2006/relationships/image" Target="../media/image12.png"/></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Master" Target="../slideMasters/slideMaster7.xml"/></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52.png"/><Relationship Id="rId1" Type="http://schemas.openxmlformats.org/officeDocument/2006/relationships/slideMaster" Target="../slideMasters/slideMaster7.xml"/></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Master" Target="../slideMasters/slideMaster7.xml"/><Relationship Id="rId4" Type="http://schemas.openxmlformats.org/officeDocument/2006/relationships/image" Target="../media/image36.png"/></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Master" Target="../slideMasters/slideMaster7.xml"/></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Master" Target="../slideMasters/slideMaster7.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41.png"/><Relationship Id="rId1" Type="http://schemas.openxmlformats.org/officeDocument/2006/relationships/slideMaster" Target="../slideMasters/slideMaster7.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Master" Target="../slideMasters/slideMaster7.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Master" Target="../slideMasters/slideMaster7.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Master" Target="../slideMasters/slideMaster7.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Master" Target="../slideMasters/slideMaster7.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4.emf"/><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7.emf"/><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8.em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19.emf"/><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5.emf"/><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7.emf"/><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9.emf"/><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11.emf"/><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14.emf"/><Relationship Id="rId1" Type="http://schemas.openxmlformats.org/officeDocument/2006/relationships/slideMaster" Target="../slideMasters/slideMaster3.xml"/><Relationship Id="rId4" Type="http://schemas.openxmlformats.org/officeDocument/2006/relationships/image" Target="../media/image12.png"/></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17.emf"/><Relationship Id="rId1" Type="http://schemas.openxmlformats.org/officeDocument/2006/relationships/slideMaster" Target="../slideMasters/slideMaster3.xml"/><Relationship Id="rId4" Type="http://schemas.openxmlformats.org/officeDocument/2006/relationships/image" Target="../media/image12.png"/></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6.emf"/><Relationship Id="rId2" Type="http://schemas.openxmlformats.org/officeDocument/2006/relationships/image" Target="../media/image18.emf"/><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19.emf"/><Relationship Id="rId1" Type="http://schemas.openxmlformats.org/officeDocument/2006/relationships/slideMaster" Target="../slideMasters/slideMaster3.xml"/><Relationship Id="rId4" Type="http://schemas.openxmlformats.org/officeDocument/2006/relationships/image" Target="../media/image26.emf"/></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5.emf"/><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image" Target="../media/image5.emf"/><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4CA3C2-EF69-4F32-8265-8F168684F54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E6D63B8F-4612-4782-BD55-F17DEE9B55D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963428D3-05E6-4FC3-9BC4-0F0D56794649}"/>
              </a:ext>
            </a:extLst>
          </p:cNvPr>
          <p:cNvSpPr>
            <a:spLocks noGrp="1"/>
          </p:cNvSpPr>
          <p:nvPr>
            <p:ph type="dt" sz="half" idx="10"/>
          </p:nvPr>
        </p:nvSpPr>
        <p:spPr/>
        <p:txBody>
          <a:bodyPr/>
          <a:lstStyle/>
          <a:p>
            <a:fld id="{3CB3AF75-5011-4208-8854-7FEB3BCAA888}" type="datetimeFigureOut">
              <a:rPr lang="en-IN" smtClean="0"/>
              <a:t>06-09-2022</a:t>
            </a:fld>
            <a:endParaRPr lang="en-IN"/>
          </a:p>
        </p:txBody>
      </p:sp>
      <p:sp>
        <p:nvSpPr>
          <p:cNvPr id="5" name="Footer Placeholder 4">
            <a:extLst>
              <a:ext uri="{FF2B5EF4-FFF2-40B4-BE49-F238E27FC236}">
                <a16:creationId xmlns:a16="http://schemas.microsoft.com/office/drawing/2014/main" id="{A19008FC-5986-489C-8BFF-7B3D1BC2597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1650256-61E1-4F25-8EDC-E807583E94C0}"/>
              </a:ext>
            </a:extLst>
          </p:cNvPr>
          <p:cNvSpPr>
            <a:spLocks noGrp="1"/>
          </p:cNvSpPr>
          <p:nvPr>
            <p:ph type="sldNum" sz="quarter" idx="12"/>
          </p:nvPr>
        </p:nvSpPr>
        <p:spPr/>
        <p:txBody>
          <a:bodyPr/>
          <a:lstStyle/>
          <a:p>
            <a:fld id="{AECE5827-064E-4A58-9864-CA4B6C76DA45}" type="slidenum">
              <a:rPr lang="en-IN" smtClean="0"/>
              <a:t>‹#›</a:t>
            </a:fld>
            <a:endParaRPr lang="en-IN"/>
          </a:p>
        </p:txBody>
      </p:sp>
    </p:spTree>
    <p:extLst>
      <p:ext uri="{BB962C8B-B14F-4D97-AF65-F5344CB8AC3E}">
        <p14:creationId xmlns:p14="http://schemas.microsoft.com/office/powerpoint/2010/main" val="40086833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102353-30EE-4689-A1B5-31771F130F56}"/>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3A73EDF3-91E0-4547-A803-16446C50E38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C7DAB50D-85A8-4516-8DF2-D32E74C46E25}"/>
              </a:ext>
            </a:extLst>
          </p:cNvPr>
          <p:cNvSpPr>
            <a:spLocks noGrp="1"/>
          </p:cNvSpPr>
          <p:nvPr>
            <p:ph type="dt" sz="half" idx="10"/>
          </p:nvPr>
        </p:nvSpPr>
        <p:spPr/>
        <p:txBody>
          <a:bodyPr/>
          <a:lstStyle/>
          <a:p>
            <a:fld id="{3CB3AF75-5011-4208-8854-7FEB3BCAA888}" type="datetimeFigureOut">
              <a:rPr lang="en-IN" smtClean="0"/>
              <a:t>06-09-2022</a:t>
            </a:fld>
            <a:endParaRPr lang="en-IN"/>
          </a:p>
        </p:txBody>
      </p:sp>
      <p:sp>
        <p:nvSpPr>
          <p:cNvPr id="5" name="Footer Placeholder 4">
            <a:extLst>
              <a:ext uri="{FF2B5EF4-FFF2-40B4-BE49-F238E27FC236}">
                <a16:creationId xmlns:a16="http://schemas.microsoft.com/office/drawing/2014/main" id="{CCBC7C91-A291-4368-B50E-B516D851144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9B848E5-E6C7-487C-9717-68FBA1EBC64C}"/>
              </a:ext>
            </a:extLst>
          </p:cNvPr>
          <p:cNvSpPr>
            <a:spLocks noGrp="1"/>
          </p:cNvSpPr>
          <p:nvPr>
            <p:ph type="sldNum" sz="quarter" idx="12"/>
          </p:nvPr>
        </p:nvSpPr>
        <p:spPr/>
        <p:txBody>
          <a:bodyPr/>
          <a:lstStyle/>
          <a:p>
            <a:fld id="{AECE5827-064E-4A58-9864-CA4B6C76DA45}" type="slidenum">
              <a:rPr lang="en-IN" smtClean="0"/>
              <a:t>‹#›</a:t>
            </a:fld>
            <a:endParaRPr lang="en-IN"/>
          </a:p>
        </p:txBody>
      </p:sp>
    </p:spTree>
    <p:extLst>
      <p:ext uri="{BB962C8B-B14F-4D97-AF65-F5344CB8AC3E}">
        <p14:creationId xmlns:p14="http://schemas.microsoft.com/office/powerpoint/2010/main" val="187523508"/>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userDrawn="1">
  <p:cSld name="Title, Sub, Content &amp; 1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B35A4-51BC-4EA4-8E63-8A7D09FB8A18}"/>
              </a:ext>
            </a:extLst>
          </p:cNvPr>
          <p:cNvSpPr>
            <a:spLocks noGrp="1"/>
          </p:cNvSpPr>
          <p:nvPr>
            <p:ph type="title"/>
          </p:nvPr>
        </p:nvSpPr>
        <p:spPr>
          <a:xfrm>
            <a:off x="381000" y="221694"/>
            <a:ext cx="5429864" cy="1199822"/>
          </a:xfr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8C46AEA0-8A4A-4395-842E-1588A8A29D4C}"/>
              </a:ext>
            </a:extLst>
          </p:cNvPr>
          <p:cNvSpPr>
            <a:spLocks noGrp="1"/>
          </p:cNvSpPr>
          <p:nvPr>
            <p:ph sz="half" idx="1"/>
          </p:nvPr>
        </p:nvSpPr>
        <p:spPr>
          <a:xfrm>
            <a:off x="380999" y="2105680"/>
            <a:ext cx="5429865" cy="409577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6">
            <a:extLst>
              <a:ext uri="{FF2B5EF4-FFF2-40B4-BE49-F238E27FC236}">
                <a16:creationId xmlns:a16="http://schemas.microsoft.com/office/drawing/2014/main" id="{BF6811E0-242E-4455-9E93-6248E7DEDA0B}"/>
              </a:ext>
            </a:extLst>
          </p:cNvPr>
          <p:cNvSpPr>
            <a:spLocks noGrp="1"/>
          </p:cNvSpPr>
          <p:nvPr>
            <p:ph type="pic" sz="quarter" idx="11"/>
          </p:nvPr>
        </p:nvSpPr>
        <p:spPr>
          <a:xfrm>
            <a:off x="5926394" y="0"/>
            <a:ext cx="5808406" cy="6400799"/>
          </a:xfrm>
        </p:spPr>
        <p:txBody>
          <a:bodyPr/>
          <a:lstStyle>
            <a:lvl1pPr marL="0" indent="0">
              <a:buNone/>
              <a:defRPr/>
            </a:lvl1pPr>
          </a:lstStyle>
          <a:p>
            <a:endParaRPr lang="en-US" dirty="0"/>
          </a:p>
        </p:txBody>
      </p:sp>
      <p:sp>
        <p:nvSpPr>
          <p:cNvPr id="8" name="Text Placeholder 5">
            <a:extLst>
              <a:ext uri="{FF2B5EF4-FFF2-40B4-BE49-F238E27FC236}">
                <a16:creationId xmlns:a16="http://schemas.microsoft.com/office/drawing/2014/main" id="{C4D1D699-1964-9A45-A892-EAAC949B8250}"/>
              </a:ext>
            </a:extLst>
          </p:cNvPr>
          <p:cNvSpPr>
            <a:spLocks noGrp="1"/>
          </p:cNvSpPr>
          <p:nvPr>
            <p:ph type="body" sz="quarter" idx="10"/>
          </p:nvPr>
        </p:nvSpPr>
        <p:spPr>
          <a:xfrm>
            <a:off x="381000" y="1495361"/>
            <a:ext cx="5429864" cy="530454"/>
          </a:xfrm>
        </p:spPr>
        <p:txBody>
          <a:bodyPr>
            <a:noAutofit/>
          </a:bodyPr>
          <a:lstStyle>
            <a:lvl1pPr marL="0" indent="0">
              <a:buNone/>
              <a:defRPr sz="2800">
                <a:solidFill>
                  <a:schemeClr val="accent1"/>
                </a:solidFill>
                <a:latin typeface="IntelOne Text" panose="020B0503020203020204" pitchFamily="34" charset="77"/>
              </a:defRPr>
            </a:lvl1pPr>
            <a:lvl2pPr marL="457200" indent="0">
              <a:buNone/>
              <a:defRPr/>
            </a:lvl2pPr>
          </a:lstStyle>
          <a:p>
            <a:pPr lvl="0"/>
            <a:r>
              <a:rPr lang="en-US" dirty="0"/>
              <a:t>Click to edit Master text styles</a:t>
            </a:r>
          </a:p>
        </p:txBody>
      </p:sp>
      <p:sp>
        <p:nvSpPr>
          <p:cNvPr id="6" name="Rectangle 5">
            <a:extLst>
              <a:ext uri="{FF2B5EF4-FFF2-40B4-BE49-F238E27FC236}">
                <a16:creationId xmlns:a16="http://schemas.microsoft.com/office/drawing/2014/main" id="{7EB54B38-6AA2-4346-A7E9-8ABABDEA344C}"/>
              </a:ext>
              <a:ext uri="{C183D7F6-B498-43B3-948B-1728B52AA6E4}">
                <adec:decorative xmlns:adec="http://schemas.microsoft.com/office/drawing/2017/decorative" val="1"/>
              </a:ext>
            </a:extLst>
          </p:cNvPr>
          <p:cNvSpPr/>
          <p:nvPr userDrawn="1"/>
        </p:nvSpPr>
        <p:spPr>
          <a:xfrm>
            <a:off x="11734800" y="6400800"/>
            <a:ext cx="457200" cy="457200"/>
          </a:xfrm>
          <a:prstGeom prst="rect">
            <a:avLst/>
          </a:prstGeom>
          <a:solidFill>
            <a:srgbClr val="8BAE4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9" name="TextBox 8">
            <a:extLst>
              <a:ext uri="{FF2B5EF4-FFF2-40B4-BE49-F238E27FC236}">
                <a16:creationId xmlns:a16="http://schemas.microsoft.com/office/drawing/2014/main" id="{10584F49-1E60-454E-9EE4-134C0EA73DB6}"/>
              </a:ext>
              <a:ext uri="{C183D7F6-B498-43B3-948B-1728B52AA6E4}">
                <adec:decorative xmlns:adec="http://schemas.microsoft.com/office/drawing/2017/decorative" val="1"/>
              </a:ext>
            </a:extLst>
          </p:cNvPr>
          <p:cNvSpPr txBox="1"/>
          <p:nvPr userDrawn="1"/>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fld id="{4F6B73DA-0149-4325-A7B8-AE29BD4BC701}" type="slidenum">
              <a:rPr kumimoji="0" lang="en-US" sz="1000" b="0" i="0" u="none" strike="noStrike" cap="none" spc="0" normalizeH="0" baseline="0" smtClean="0">
                <a:ln>
                  <a:noFill/>
                </a:ln>
                <a:solidFill>
                  <a:schemeClr val="bg1"/>
                </a:solidFill>
                <a:effectLst/>
                <a:uFillTx/>
                <a:latin typeface="+mn-lt"/>
                <a:ea typeface="Intel Clear" panose="020B0604020203020204" pitchFamily="34" charset="0"/>
                <a:cs typeface="Times New Roman" panose="02020603050405020304" pitchFamily="18" charset="0"/>
                <a:sym typeface="Helvetica Neue"/>
              </a:rPr>
              <a:pPr marL="0" marR="0" indent="0" algn="ctr" defTabSz="2438338" rtl="0" fontAlgn="auto" latinLnBrk="0" hangingPunct="0">
                <a:lnSpc>
                  <a:spcPct val="100000"/>
                </a:lnSpc>
                <a:spcBef>
                  <a:spcPts val="0"/>
                </a:spcBef>
                <a:spcAft>
                  <a:spcPts val="0"/>
                </a:spcAft>
                <a:buClrTx/>
                <a:buSzTx/>
                <a:buFontTx/>
                <a:buNone/>
                <a:tabLst/>
              </a:pPr>
              <a:t>‹#›</a:t>
            </a:fld>
            <a:endParaRPr kumimoji="0" lang="en-US" sz="1000" b="0" i="0" u="none" strike="noStrike" cap="none" spc="0" normalizeH="0" baseline="0" dirty="0" err="1">
              <a:ln>
                <a:noFill/>
              </a:ln>
              <a:solidFill>
                <a:schemeClr val="bg1"/>
              </a:solidFill>
              <a:effectLst/>
              <a:uFillTx/>
              <a:latin typeface="+mn-lt"/>
              <a:ea typeface="Intel Clear" panose="020B0604020203020204" pitchFamily="34" charset="0"/>
              <a:cs typeface="Times New Roman" panose="02020603050405020304" pitchFamily="18" charset="0"/>
              <a:sym typeface="Helvetica Neue"/>
            </a:endParaRPr>
          </a:p>
        </p:txBody>
      </p:sp>
    </p:spTree>
    <p:extLst>
      <p:ext uri="{BB962C8B-B14F-4D97-AF65-F5344CB8AC3E}">
        <p14:creationId xmlns:p14="http://schemas.microsoft.com/office/powerpoint/2010/main" val="3053121960"/>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620354" y="1762560"/>
            <a:ext cx="10951292" cy="1170981"/>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1828800" y="3840480"/>
            <a:ext cx="8534400"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9/6/2022</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114198273"/>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a:xfrm>
            <a:off x="1736486" y="333879"/>
            <a:ext cx="8719029" cy="690510"/>
          </a:xfrm>
        </p:spPr>
        <p:txBody>
          <a:bodyPr lIns="0" tIns="0" rIns="0" bIns="0"/>
          <a:lstStyle>
            <a:lvl1pPr>
              <a:defRPr sz="4487" b="0" i="0">
                <a:solidFill>
                  <a:schemeClr val="tx1"/>
                </a:solidFill>
                <a:latin typeface="Tahoma"/>
                <a:cs typeface="Tahoma"/>
              </a:defRPr>
            </a:lvl1pPr>
          </a:lstStyle>
          <a:p>
            <a:endParaRPr/>
          </a:p>
        </p:txBody>
      </p:sp>
      <p:sp>
        <p:nvSpPr>
          <p:cNvPr id="3" name="Holder 3"/>
          <p:cNvSpPr>
            <a:spLocks noGrp="1"/>
          </p:cNvSpPr>
          <p:nvPr>
            <p:ph type="body" idx="1"/>
          </p:nvPr>
        </p:nvSpPr>
        <p:spPr/>
        <p:txBody>
          <a:bodyPr lIns="0" tIns="0" rIns="0" bIns="0"/>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9/6/2022</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081537158"/>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a:xfrm>
            <a:off x="1736486" y="333879"/>
            <a:ext cx="8719029" cy="690510"/>
          </a:xfrm>
        </p:spPr>
        <p:txBody>
          <a:bodyPr lIns="0" tIns="0" rIns="0" bIns="0"/>
          <a:lstStyle>
            <a:lvl1pPr>
              <a:defRPr sz="4487" b="0" i="0">
                <a:solidFill>
                  <a:schemeClr val="tx1"/>
                </a:solidFill>
                <a:latin typeface="Tahoma"/>
                <a:cs typeface="Tahoma"/>
              </a:defRPr>
            </a:lvl1pPr>
          </a:lstStyle>
          <a:p>
            <a:endParaRPr/>
          </a:p>
        </p:txBody>
      </p:sp>
      <p:sp>
        <p:nvSpPr>
          <p:cNvPr id="3" name="Holder 3"/>
          <p:cNvSpPr>
            <a:spLocks noGrp="1"/>
          </p:cNvSpPr>
          <p:nvPr>
            <p:ph sz="half" idx="2"/>
          </p:nvPr>
        </p:nvSpPr>
        <p:spPr>
          <a:xfrm>
            <a:off x="609600" y="1577340"/>
            <a:ext cx="5303520"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276999"/>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9/6/2022</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4075093261"/>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a:xfrm>
            <a:off x="1736486" y="333879"/>
            <a:ext cx="8719029" cy="690510"/>
          </a:xfrm>
        </p:spPr>
        <p:txBody>
          <a:bodyPr lIns="0" tIns="0" rIns="0" bIns="0"/>
          <a:lstStyle>
            <a:lvl1pPr>
              <a:defRPr sz="4487" b="0" i="0">
                <a:solidFill>
                  <a:schemeClr val="tx1"/>
                </a:solidFill>
                <a:latin typeface="Tahoma"/>
                <a:cs typeface="Tahoma"/>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9/6/2022</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756858296"/>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showMasterSp="0" type="obj" preserve="1">
  <p:cSld name="Blank">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2" cstate="print"/>
          <a:stretch>
            <a:fillRect/>
          </a:stretch>
        </p:blipFill>
        <p:spPr>
          <a:xfrm>
            <a:off x="0" y="0"/>
            <a:ext cx="12192000" cy="6857519"/>
          </a:xfrm>
          <a:prstGeom prst="rect">
            <a:avLst/>
          </a:prstGeom>
        </p:spPr>
      </p:pic>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9/6/2022</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434924818"/>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userDrawn="1">
  <p:cSld name="Title, Sub, Content &amp; 2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B35A4-51BC-4EA4-8E63-8A7D09FB8A18}"/>
              </a:ext>
            </a:extLst>
          </p:cNvPr>
          <p:cNvSpPr>
            <a:spLocks noGrp="1"/>
          </p:cNvSpPr>
          <p:nvPr>
            <p:ph type="title"/>
          </p:nvPr>
        </p:nvSpPr>
        <p:spPr>
          <a:xfrm>
            <a:off x="381000" y="221694"/>
            <a:ext cx="5429864" cy="1199822"/>
          </a:xfrm>
        </p:spPr>
        <p:txBody>
          <a:bodyPr/>
          <a:lstStyle/>
          <a:p>
            <a:r>
              <a:rPr lang="en-US" dirty="0"/>
              <a:t>Click to edit Master title style</a:t>
            </a:r>
          </a:p>
        </p:txBody>
      </p:sp>
      <p:sp>
        <p:nvSpPr>
          <p:cNvPr id="6" name="Text Placeholder 5">
            <a:extLst>
              <a:ext uri="{FF2B5EF4-FFF2-40B4-BE49-F238E27FC236}">
                <a16:creationId xmlns:a16="http://schemas.microsoft.com/office/drawing/2014/main" id="{5C66EBB2-584E-4CD8-BAAE-06D480D3A0CB}"/>
              </a:ext>
            </a:extLst>
          </p:cNvPr>
          <p:cNvSpPr>
            <a:spLocks noGrp="1"/>
          </p:cNvSpPr>
          <p:nvPr>
            <p:ph type="body" sz="quarter" idx="10"/>
          </p:nvPr>
        </p:nvSpPr>
        <p:spPr>
          <a:xfrm>
            <a:off x="381000" y="1495361"/>
            <a:ext cx="5429864" cy="530454"/>
          </a:xfrm>
        </p:spPr>
        <p:txBody>
          <a:bodyPr>
            <a:noAutofit/>
          </a:bodyPr>
          <a:lstStyle>
            <a:lvl1pPr marL="0" indent="0">
              <a:buNone/>
              <a:defRPr sz="2800">
                <a:solidFill>
                  <a:schemeClr val="accent1"/>
                </a:solidFill>
                <a:latin typeface="IntelOne Text" panose="020B0503020203020204" pitchFamily="34" charset="77"/>
              </a:defRPr>
            </a:lvl1pPr>
            <a:lvl2pPr marL="457200" indent="0">
              <a:buNone/>
              <a:defRPr/>
            </a:lvl2pPr>
          </a:lstStyle>
          <a:p>
            <a:pPr lvl="0"/>
            <a:r>
              <a:rPr lang="en-US" dirty="0"/>
              <a:t>Click to edit Master text styles</a:t>
            </a:r>
          </a:p>
        </p:txBody>
      </p:sp>
      <p:sp>
        <p:nvSpPr>
          <p:cNvPr id="3" name="Content Placeholder 2">
            <a:extLst>
              <a:ext uri="{FF2B5EF4-FFF2-40B4-BE49-F238E27FC236}">
                <a16:creationId xmlns:a16="http://schemas.microsoft.com/office/drawing/2014/main" id="{8C46AEA0-8A4A-4395-842E-1588A8A29D4C}"/>
              </a:ext>
            </a:extLst>
          </p:cNvPr>
          <p:cNvSpPr>
            <a:spLocks noGrp="1"/>
          </p:cNvSpPr>
          <p:nvPr>
            <p:ph sz="half" idx="1"/>
          </p:nvPr>
        </p:nvSpPr>
        <p:spPr>
          <a:xfrm>
            <a:off x="380999" y="2105680"/>
            <a:ext cx="5429865" cy="409577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6">
            <a:extLst>
              <a:ext uri="{FF2B5EF4-FFF2-40B4-BE49-F238E27FC236}">
                <a16:creationId xmlns:a16="http://schemas.microsoft.com/office/drawing/2014/main" id="{BF6811E0-242E-4455-9E93-6248E7DEDA0B}"/>
              </a:ext>
            </a:extLst>
          </p:cNvPr>
          <p:cNvSpPr>
            <a:spLocks noGrp="1"/>
          </p:cNvSpPr>
          <p:nvPr>
            <p:ph type="pic" sz="quarter" idx="11"/>
          </p:nvPr>
        </p:nvSpPr>
        <p:spPr>
          <a:xfrm>
            <a:off x="5926394" y="230287"/>
            <a:ext cx="5429250" cy="2410686"/>
          </a:xfrm>
        </p:spPr>
        <p:txBody>
          <a:bodyPr/>
          <a:lstStyle>
            <a:lvl1pPr marL="0" indent="0">
              <a:buNone/>
              <a:defRPr/>
            </a:lvl1pPr>
          </a:lstStyle>
          <a:p>
            <a:endParaRPr lang="en-US" dirty="0"/>
          </a:p>
        </p:txBody>
      </p:sp>
      <p:sp>
        <p:nvSpPr>
          <p:cNvPr id="9" name="Text Placeholder 8">
            <a:extLst>
              <a:ext uri="{FF2B5EF4-FFF2-40B4-BE49-F238E27FC236}">
                <a16:creationId xmlns:a16="http://schemas.microsoft.com/office/drawing/2014/main" id="{49775C37-EE38-450C-8269-79E50F8E88A0}"/>
              </a:ext>
            </a:extLst>
          </p:cNvPr>
          <p:cNvSpPr>
            <a:spLocks noGrp="1"/>
          </p:cNvSpPr>
          <p:nvPr>
            <p:ph type="body" sz="quarter" idx="12"/>
          </p:nvPr>
        </p:nvSpPr>
        <p:spPr>
          <a:xfrm>
            <a:off x="5926138" y="2655075"/>
            <a:ext cx="5429250" cy="470063"/>
          </a:xfrm>
        </p:spPr>
        <p:txBody>
          <a:bodyPr>
            <a:normAutofit/>
          </a:bodyPr>
          <a:lstStyle>
            <a:lvl1pPr marL="0" indent="0">
              <a:buNone/>
              <a:defRPr sz="1600">
                <a:solidFill>
                  <a:schemeClr val="tx1"/>
                </a:solidFill>
              </a:defRPr>
            </a:lvl1pPr>
            <a:lvl2pPr marL="457200" indent="0">
              <a:buNone/>
              <a:defRPr/>
            </a:lvl2pPr>
          </a:lstStyle>
          <a:p>
            <a:pPr lvl="0"/>
            <a:r>
              <a:rPr lang="en-US" dirty="0"/>
              <a:t>Click to edit Master text styles</a:t>
            </a:r>
          </a:p>
        </p:txBody>
      </p:sp>
      <p:sp>
        <p:nvSpPr>
          <p:cNvPr id="10" name="Picture Placeholder 6">
            <a:extLst>
              <a:ext uri="{FF2B5EF4-FFF2-40B4-BE49-F238E27FC236}">
                <a16:creationId xmlns:a16="http://schemas.microsoft.com/office/drawing/2014/main" id="{7DC24117-8044-4F60-A59D-9F61002D6C8C}"/>
              </a:ext>
            </a:extLst>
          </p:cNvPr>
          <p:cNvSpPr>
            <a:spLocks noGrp="1"/>
          </p:cNvSpPr>
          <p:nvPr>
            <p:ph type="pic" sz="quarter" idx="13"/>
          </p:nvPr>
        </p:nvSpPr>
        <p:spPr>
          <a:xfrm>
            <a:off x="5924550" y="3331781"/>
            <a:ext cx="5429250" cy="2410686"/>
          </a:xfrm>
        </p:spPr>
        <p:txBody>
          <a:bodyPr/>
          <a:lstStyle>
            <a:lvl1pPr marL="0" indent="0">
              <a:buNone/>
              <a:defRPr/>
            </a:lvl1pPr>
          </a:lstStyle>
          <a:p>
            <a:endParaRPr lang="en-US" dirty="0"/>
          </a:p>
        </p:txBody>
      </p:sp>
      <p:sp>
        <p:nvSpPr>
          <p:cNvPr id="11" name="Text Placeholder 8">
            <a:extLst>
              <a:ext uri="{FF2B5EF4-FFF2-40B4-BE49-F238E27FC236}">
                <a16:creationId xmlns:a16="http://schemas.microsoft.com/office/drawing/2014/main" id="{205F9606-8CF6-4C56-B2B6-E8A04B25F11E}"/>
              </a:ext>
            </a:extLst>
          </p:cNvPr>
          <p:cNvSpPr>
            <a:spLocks noGrp="1"/>
          </p:cNvSpPr>
          <p:nvPr>
            <p:ph type="body" sz="quarter" idx="14"/>
          </p:nvPr>
        </p:nvSpPr>
        <p:spPr>
          <a:xfrm>
            <a:off x="5924294" y="5767077"/>
            <a:ext cx="5429250" cy="470063"/>
          </a:xfrm>
        </p:spPr>
        <p:txBody>
          <a:bodyPr>
            <a:normAutofit/>
          </a:bodyPr>
          <a:lstStyle>
            <a:lvl1pPr marL="0" indent="0">
              <a:buNone/>
              <a:defRPr sz="1600">
                <a:solidFill>
                  <a:schemeClr val="tx1"/>
                </a:solidFill>
              </a:defRPr>
            </a:lvl1pPr>
            <a:lvl2pPr marL="457200" indent="0">
              <a:buNone/>
              <a:defRPr/>
            </a:lvl2pPr>
          </a:lstStyle>
          <a:p>
            <a:pPr lvl="0"/>
            <a:r>
              <a:rPr lang="en-US" dirty="0"/>
              <a:t>Click to edit Master text styles</a:t>
            </a:r>
          </a:p>
        </p:txBody>
      </p:sp>
    </p:spTree>
    <p:extLst>
      <p:ext uri="{BB962C8B-B14F-4D97-AF65-F5344CB8AC3E}">
        <p14:creationId xmlns:p14="http://schemas.microsoft.com/office/powerpoint/2010/main" val="3980020690"/>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userDrawn="1">
  <p:cSld name="Title with Frame White">
    <p:bg>
      <p:bgPr>
        <a:solidFill>
          <a:schemeClr val="bg1">
            <a:lumMod val="95000"/>
          </a:schemeClr>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875A302-45A3-481F-BFAB-9A074C3F7794}"/>
              </a:ext>
              <a:ext uri="{C183D7F6-B498-43B3-948B-1728B52AA6E4}">
                <adec:decorative xmlns:adec="http://schemas.microsoft.com/office/drawing/2017/decorative" val="1"/>
              </a:ext>
            </a:extLst>
          </p:cNvPr>
          <p:cNvSpPr/>
          <p:nvPr userDrawn="1"/>
        </p:nvSpPr>
        <p:spPr>
          <a:xfrm>
            <a:off x="457200" y="464127"/>
            <a:ext cx="11286348" cy="5944838"/>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2" name="Title 1">
            <a:extLst>
              <a:ext uri="{FF2B5EF4-FFF2-40B4-BE49-F238E27FC236}">
                <a16:creationId xmlns:a16="http://schemas.microsoft.com/office/drawing/2014/main" id="{8DFA79AD-8981-4F51-8CC1-43C885681348}"/>
              </a:ext>
            </a:extLst>
          </p:cNvPr>
          <p:cNvSpPr>
            <a:spLocks noGrp="1"/>
          </p:cNvSpPr>
          <p:nvPr>
            <p:ph type="title"/>
          </p:nvPr>
        </p:nvSpPr>
        <p:spPr>
          <a:xfrm>
            <a:off x="806922" y="1828800"/>
            <a:ext cx="10557387" cy="3200400"/>
          </a:xfrm>
        </p:spPr>
        <p:txBody>
          <a:bodyPr>
            <a:normAutofit/>
          </a:bodyPr>
          <a:lstStyle>
            <a:lvl1pPr algn="ctr">
              <a:defRPr sz="4800">
                <a:solidFill>
                  <a:schemeClr val="accent1"/>
                </a:solidFill>
              </a:defRPr>
            </a:lvl1pPr>
          </a:lstStyle>
          <a:p>
            <a:r>
              <a:rPr lang="en-US" dirty="0"/>
              <a:t>Click to edit Master title style</a:t>
            </a:r>
          </a:p>
        </p:txBody>
      </p:sp>
      <p:sp>
        <p:nvSpPr>
          <p:cNvPr id="4" name="Rectangle 3">
            <a:extLst>
              <a:ext uri="{FF2B5EF4-FFF2-40B4-BE49-F238E27FC236}">
                <a16:creationId xmlns:a16="http://schemas.microsoft.com/office/drawing/2014/main" id="{56A6F6B2-1DD0-42F2-9039-5327CC0EF19D}"/>
              </a:ext>
              <a:ext uri="{C183D7F6-B498-43B3-948B-1728B52AA6E4}">
                <adec:decorative xmlns:adec="http://schemas.microsoft.com/office/drawing/2017/decorative" val="1"/>
              </a:ext>
            </a:extLst>
          </p:cNvPr>
          <p:cNvSpPr/>
          <p:nvPr userDrawn="1"/>
        </p:nvSpPr>
        <p:spPr>
          <a:xfrm>
            <a:off x="11734800" y="6400800"/>
            <a:ext cx="457200" cy="45720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5" name="TextBox 4">
            <a:extLst>
              <a:ext uri="{FF2B5EF4-FFF2-40B4-BE49-F238E27FC236}">
                <a16:creationId xmlns:a16="http://schemas.microsoft.com/office/drawing/2014/main" id="{7DB3A20D-927D-4DD1-8E5E-A3AC6EDE3968}"/>
              </a:ext>
              <a:ext uri="{C183D7F6-B498-43B3-948B-1728B52AA6E4}">
                <adec:decorative xmlns:adec="http://schemas.microsoft.com/office/drawing/2017/decorative" val="1"/>
              </a:ext>
            </a:extLst>
          </p:cNvPr>
          <p:cNvSpPr txBox="1"/>
          <p:nvPr userDrawn="1"/>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fld id="{4F6B73DA-0149-4325-A7B8-AE29BD4BC701}" type="slidenum">
              <a:rPr kumimoji="0" lang="en-US" sz="1000" b="0" i="0" u="none" strike="noStrike" cap="none" spc="0" normalizeH="0" baseline="0" smtClean="0">
                <a:ln>
                  <a:noFill/>
                </a:ln>
                <a:solidFill>
                  <a:schemeClr val="tx1"/>
                </a:solidFill>
                <a:effectLst/>
                <a:uFillTx/>
                <a:latin typeface="+mn-lt"/>
                <a:ea typeface="Intel Clear" panose="020B0604020203020204" pitchFamily="34" charset="0"/>
                <a:cs typeface="Times New Roman" panose="02020603050405020304" pitchFamily="18" charset="0"/>
                <a:sym typeface="Helvetica Neue"/>
              </a:rPr>
              <a:pPr marL="0" marR="0" indent="0" algn="ctr" defTabSz="2438338" rtl="0" fontAlgn="auto" latinLnBrk="0" hangingPunct="0">
                <a:lnSpc>
                  <a:spcPct val="100000"/>
                </a:lnSpc>
                <a:spcBef>
                  <a:spcPts val="0"/>
                </a:spcBef>
                <a:spcAft>
                  <a:spcPts val="0"/>
                </a:spcAft>
                <a:buClrTx/>
                <a:buSzTx/>
                <a:buFontTx/>
                <a:buNone/>
                <a:tabLst/>
              </a:pPr>
              <a:t>‹#›</a:t>
            </a:fld>
            <a:endParaRPr kumimoji="0" lang="en-US" sz="1000" b="0" i="0" u="none" strike="noStrike" cap="none" spc="0" normalizeH="0" baseline="0" dirty="0" err="1">
              <a:ln>
                <a:noFill/>
              </a:ln>
              <a:solidFill>
                <a:schemeClr val="tx1"/>
              </a:solidFill>
              <a:effectLst/>
              <a:uFillTx/>
              <a:latin typeface="+mn-lt"/>
              <a:ea typeface="Intel Clear" panose="020B0604020203020204" pitchFamily="34" charset="0"/>
              <a:cs typeface="Times New Roman" panose="02020603050405020304" pitchFamily="18" charset="0"/>
              <a:sym typeface="Helvetica Neue"/>
            </a:endParaRPr>
          </a:p>
        </p:txBody>
      </p:sp>
    </p:spTree>
    <p:extLst>
      <p:ext uri="{BB962C8B-B14F-4D97-AF65-F5344CB8AC3E}">
        <p14:creationId xmlns:p14="http://schemas.microsoft.com/office/powerpoint/2010/main" val="1531040383"/>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userDrawn="1">
  <p:cSld name="Title, Sub, Content &amp; 1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B35A4-51BC-4EA4-8E63-8A7D09FB8A18}"/>
              </a:ext>
            </a:extLst>
          </p:cNvPr>
          <p:cNvSpPr>
            <a:spLocks noGrp="1"/>
          </p:cNvSpPr>
          <p:nvPr>
            <p:ph type="title"/>
          </p:nvPr>
        </p:nvSpPr>
        <p:spPr>
          <a:xfrm>
            <a:off x="381000" y="221694"/>
            <a:ext cx="5429864" cy="1199822"/>
          </a:xfr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8C46AEA0-8A4A-4395-842E-1588A8A29D4C}"/>
              </a:ext>
            </a:extLst>
          </p:cNvPr>
          <p:cNvSpPr>
            <a:spLocks noGrp="1"/>
          </p:cNvSpPr>
          <p:nvPr>
            <p:ph sz="half" idx="1"/>
          </p:nvPr>
        </p:nvSpPr>
        <p:spPr>
          <a:xfrm>
            <a:off x="380999" y="2105680"/>
            <a:ext cx="5429865" cy="409577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6">
            <a:extLst>
              <a:ext uri="{FF2B5EF4-FFF2-40B4-BE49-F238E27FC236}">
                <a16:creationId xmlns:a16="http://schemas.microsoft.com/office/drawing/2014/main" id="{BF6811E0-242E-4455-9E93-6248E7DEDA0B}"/>
              </a:ext>
            </a:extLst>
          </p:cNvPr>
          <p:cNvSpPr>
            <a:spLocks noGrp="1"/>
          </p:cNvSpPr>
          <p:nvPr>
            <p:ph type="pic" sz="quarter" idx="11"/>
          </p:nvPr>
        </p:nvSpPr>
        <p:spPr>
          <a:xfrm>
            <a:off x="5926394" y="0"/>
            <a:ext cx="5808406" cy="6400799"/>
          </a:xfrm>
        </p:spPr>
        <p:txBody>
          <a:bodyPr/>
          <a:lstStyle>
            <a:lvl1pPr marL="0" indent="0">
              <a:buNone/>
              <a:defRPr/>
            </a:lvl1pPr>
          </a:lstStyle>
          <a:p>
            <a:endParaRPr lang="en-US" dirty="0"/>
          </a:p>
        </p:txBody>
      </p:sp>
      <p:sp>
        <p:nvSpPr>
          <p:cNvPr id="8" name="Text Placeholder 5">
            <a:extLst>
              <a:ext uri="{FF2B5EF4-FFF2-40B4-BE49-F238E27FC236}">
                <a16:creationId xmlns:a16="http://schemas.microsoft.com/office/drawing/2014/main" id="{C4D1D699-1964-9A45-A892-EAAC949B8250}"/>
              </a:ext>
            </a:extLst>
          </p:cNvPr>
          <p:cNvSpPr>
            <a:spLocks noGrp="1"/>
          </p:cNvSpPr>
          <p:nvPr>
            <p:ph type="body" sz="quarter" idx="10"/>
          </p:nvPr>
        </p:nvSpPr>
        <p:spPr>
          <a:xfrm>
            <a:off x="381000" y="1495361"/>
            <a:ext cx="5429864" cy="530454"/>
          </a:xfrm>
        </p:spPr>
        <p:txBody>
          <a:bodyPr>
            <a:noAutofit/>
          </a:bodyPr>
          <a:lstStyle>
            <a:lvl1pPr marL="0" indent="0">
              <a:buNone/>
              <a:defRPr sz="2800">
                <a:solidFill>
                  <a:schemeClr val="accent1"/>
                </a:solidFill>
                <a:latin typeface="IntelOne Text" panose="020B0503020203020204" pitchFamily="34" charset="77"/>
              </a:defRPr>
            </a:lvl1pPr>
            <a:lvl2pPr marL="457200" indent="0">
              <a:buNone/>
              <a:defRPr/>
            </a:lvl2pPr>
          </a:lstStyle>
          <a:p>
            <a:pPr lvl="0"/>
            <a:r>
              <a:rPr lang="en-US" dirty="0"/>
              <a:t>Click to edit Master text styles</a:t>
            </a:r>
          </a:p>
        </p:txBody>
      </p:sp>
      <p:sp>
        <p:nvSpPr>
          <p:cNvPr id="6" name="Rectangle 5">
            <a:extLst>
              <a:ext uri="{FF2B5EF4-FFF2-40B4-BE49-F238E27FC236}">
                <a16:creationId xmlns:a16="http://schemas.microsoft.com/office/drawing/2014/main" id="{7EB54B38-6AA2-4346-A7E9-8ABABDEA344C}"/>
              </a:ext>
              <a:ext uri="{C183D7F6-B498-43B3-948B-1728B52AA6E4}">
                <adec:decorative xmlns:adec="http://schemas.microsoft.com/office/drawing/2017/decorative" val="1"/>
              </a:ext>
            </a:extLst>
          </p:cNvPr>
          <p:cNvSpPr/>
          <p:nvPr userDrawn="1"/>
        </p:nvSpPr>
        <p:spPr>
          <a:xfrm>
            <a:off x="11734800" y="6400800"/>
            <a:ext cx="457200" cy="457200"/>
          </a:xfrm>
          <a:prstGeom prst="rect">
            <a:avLst/>
          </a:prstGeom>
          <a:solidFill>
            <a:srgbClr val="8BAE4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9" name="TextBox 8">
            <a:extLst>
              <a:ext uri="{FF2B5EF4-FFF2-40B4-BE49-F238E27FC236}">
                <a16:creationId xmlns:a16="http://schemas.microsoft.com/office/drawing/2014/main" id="{10584F49-1E60-454E-9EE4-134C0EA73DB6}"/>
              </a:ext>
              <a:ext uri="{C183D7F6-B498-43B3-948B-1728B52AA6E4}">
                <adec:decorative xmlns:adec="http://schemas.microsoft.com/office/drawing/2017/decorative" val="1"/>
              </a:ext>
            </a:extLst>
          </p:cNvPr>
          <p:cNvSpPr txBox="1"/>
          <p:nvPr userDrawn="1"/>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fld id="{4F6B73DA-0149-4325-A7B8-AE29BD4BC701}" type="slidenum">
              <a:rPr kumimoji="0" lang="en-US" sz="1000" b="0" i="0" u="none" strike="noStrike" cap="none" spc="0" normalizeH="0" baseline="0" smtClean="0">
                <a:ln>
                  <a:noFill/>
                </a:ln>
                <a:solidFill>
                  <a:schemeClr val="bg1"/>
                </a:solidFill>
                <a:effectLst/>
                <a:uFillTx/>
                <a:latin typeface="+mn-lt"/>
                <a:ea typeface="Intel Clear" panose="020B0604020203020204" pitchFamily="34" charset="0"/>
                <a:cs typeface="Times New Roman" panose="02020603050405020304" pitchFamily="18" charset="0"/>
                <a:sym typeface="Helvetica Neue"/>
              </a:rPr>
              <a:pPr marL="0" marR="0" indent="0" algn="ctr" defTabSz="2438338" rtl="0" fontAlgn="auto" latinLnBrk="0" hangingPunct="0">
                <a:lnSpc>
                  <a:spcPct val="100000"/>
                </a:lnSpc>
                <a:spcBef>
                  <a:spcPts val="0"/>
                </a:spcBef>
                <a:spcAft>
                  <a:spcPts val="0"/>
                </a:spcAft>
                <a:buClrTx/>
                <a:buSzTx/>
                <a:buFontTx/>
                <a:buNone/>
                <a:tabLst/>
              </a:pPr>
              <a:t>‹#›</a:t>
            </a:fld>
            <a:endParaRPr kumimoji="0" lang="en-US" sz="1000" b="0" i="0" u="none" strike="noStrike" cap="none" spc="0" normalizeH="0" baseline="0" dirty="0" err="1">
              <a:ln>
                <a:noFill/>
              </a:ln>
              <a:solidFill>
                <a:schemeClr val="bg1"/>
              </a:solidFill>
              <a:effectLst/>
              <a:uFillTx/>
              <a:latin typeface="+mn-lt"/>
              <a:ea typeface="Intel Clear" panose="020B0604020203020204" pitchFamily="34" charset="0"/>
              <a:cs typeface="Times New Roman" panose="02020603050405020304" pitchFamily="18" charset="0"/>
              <a:sym typeface="Helvetica Neue"/>
            </a:endParaRPr>
          </a:p>
        </p:txBody>
      </p:sp>
    </p:spTree>
    <p:extLst>
      <p:ext uri="{BB962C8B-B14F-4D97-AF65-F5344CB8AC3E}">
        <p14:creationId xmlns:p14="http://schemas.microsoft.com/office/powerpoint/2010/main" val="2846348480"/>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E30ABD-B917-49B2-83B5-3E592D6E088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C776D99-4750-430A-9F6B-7D49076D0EE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9" name="Slide Number Placeholder 4">
            <a:extLst>
              <a:ext uri="{FF2B5EF4-FFF2-40B4-BE49-F238E27FC236}">
                <a16:creationId xmlns:a16="http://schemas.microsoft.com/office/drawing/2014/main" id="{409CC1A1-A9E7-4132-8DB5-34D9129B3A63}"/>
              </a:ext>
            </a:extLst>
          </p:cNvPr>
          <p:cNvSpPr>
            <a:spLocks noGrp="1"/>
          </p:cNvSpPr>
          <p:nvPr>
            <p:ph type="sldNum" sz="quarter" idx="12"/>
          </p:nvPr>
        </p:nvSpPr>
        <p:spPr>
          <a:xfrm>
            <a:off x="11734800" y="6446837"/>
            <a:ext cx="501073" cy="365125"/>
          </a:xfrm>
        </p:spPr>
        <p:txBody>
          <a:bodyPr/>
          <a:lstStyle>
            <a:lvl1pPr>
              <a:defRPr sz="1600"/>
            </a:lvl1pPr>
          </a:lstStyle>
          <a:p>
            <a:fld id="{8E424D08-BD54-4DFE-9D9D-D2FBE329B493}" type="slidenum">
              <a:rPr lang="en-US" smtClean="0"/>
              <a:pPr/>
              <a:t>‹#›</a:t>
            </a:fld>
            <a:endParaRPr lang="en-US" dirty="0"/>
          </a:p>
        </p:txBody>
      </p:sp>
      <p:sp>
        <p:nvSpPr>
          <p:cNvPr id="10" name="Rectangle 9">
            <a:extLst>
              <a:ext uri="{FF2B5EF4-FFF2-40B4-BE49-F238E27FC236}">
                <a16:creationId xmlns:a16="http://schemas.microsoft.com/office/drawing/2014/main" id="{8271C18C-F232-465E-8EF2-B5EDC282638C}"/>
              </a:ext>
              <a:ext uri="{C183D7F6-B498-43B3-948B-1728B52AA6E4}">
                <adec:decorative xmlns:adec="http://schemas.microsoft.com/office/drawing/2017/decorative" val="1"/>
              </a:ext>
            </a:extLst>
          </p:cNvPr>
          <p:cNvSpPr/>
          <p:nvPr userDrawn="1"/>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11" name="Rectangle 10">
            <a:extLst>
              <a:ext uri="{FF2B5EF4-FFF2-40B4-BE49-F238E27FC236}">
                <a16:creationId xmlns:a16="http://schemas.microsoft.com/office/drawing/2014/main" id="{C5FBF3B0-AF4F-4655-B74D-5691951AD373}"/>
              </a:ext>
              <a:ext uri="{C183D7F6-B498-43B3-948B-1728B52AA6E4}">
                <adec:decorative xmlns:adec="http://schemas.microsoft.com/office/drawing/2017/decorative" val="1"/>
              </a:ext>
            </a:extLst>
          </p:cNvPr>
          <p:cNvSpPr/>
          <p:nvPr userDrawn="1"/>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pic>
        <p:nvPicPr>
          <p:cNvPr id="12" name="Picture 11" descr="Text&#10;&#10;Description automatically generated with medium confidence">
            <a:extLst>
              <a:ext uri="{FF2B5EF4-FFF2-40B4-BE49-F238E27FC236}">
                <a16:creationId xmlns:a16="http://schemas.microsoft.com/office/drawing/2014/main" id="{E04FEA70-D07E-4E38-9D2C-88A815327B8D}"/>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spTree>
    <p:extLst>
      <p:ext uri="{BB962C8B-B14F-4D97-AF65-F5344CB8AC3E}">
        <p14:creationId xmlns:p14="http://schemas.microsoft.com/office/powerpoint/2010/main" val="9880276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04E2549-1C40-4E90-A104-921C4451E2A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7CC3D61F-3CB6-44A1-AF14-468DE373D8A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807C653-990A-4872-80FA-8BB624260453}"/>
              </a:ext>
            </a:extLst>
          </p:cNvPr>
          <p:cNvSpPr>
            <a:spLocks noGrp="1"/>
          </p:cNvSpPr>
          <p:nvPr>
            <p:ph type="dt" sz="half" idx="10"/>
          </p:nvPr>
        </p:nvSpPr>
        <p:spPr/>
        <p:txBody>
          <a:bodyPr/>
          <a:lstStyle/>
          <a:p>
            <a:fld id="{3CB3AF75-5011-4208-8854-7FEB3BCAA888}" type="datetimeFigureOut">
              <a:rPr lang="en-IN" smtClean="0"/>
              <a:t>06-09-2022</a:t>
            </a:fld>
            <a:endParaRPr lang="en-IN"/>
          </a:p>
        </p:txBody>
      </p:sp>
      <p:sp>
        <p:nvSpPr>
          <p:cNvPr id="5" name="Footer Placeholder 4">
            <a:extLst>
              <a:ext uri="{FF2B5EF4-FFF2-40B4-BE49-F238E27FC236}">
                <a16:creationId xmlns:a16="http://schemas.microsoft.com/office/drawing/2014/main" id="{40602131-72F8-4BC2-8545-FE20BB76CA4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7B46798F-6F5D-4621-84BB-A4547D27C95F}"/>
              </a:ext>
            </a:extLst>
          </p:cNvPr>
          <p:cNvSpPr>
            <a:spLocks noGrp="1"/>
          </p:cNvSpPr>
          <p:nvPr>
            <p:ph type="sldNum" sz="quarter" idx="12"/>
          </p:nvPr>
        </p:nvSpPr>
        <p:spPr/>
        <p:txBody>
          <a:bodyPr/>
          <a:lstStyle/>
          <a:p>
            <a:fld id="{AECE5827-064E-4A58-9864-CA4B6C76DA45}" type="slidenum">
              <a:rPr lang="en-IN" smtClean="0"/>
              <a:t>‹#›</a:t>
            </a:fld>
            <a:endParaRPr lang="en-IN"/>
          </a:p>
        </p:txBody>
      </p:sp>
    </p:spTree>
    <p:extLst>
      <p:ext uri="{BB962C8B-B14F-4D97-AF65-F5344CB8AC3E}">
        <p14:creationId xmlns:p14="http://schemas.microsoft.com/office/powerpoint/2010/main" val="2486127186"/>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Normal Pag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C7A64D9-E688-4205-8516-69F3835BF4C7}"/>
              </a:ext>
            </a:extLst>
          </p:cNvPr>
          <p:cNvSpPr/>
          <p:nvPr userDrawn="1"/>
        </p:nvSpPr>
        <p:spPr>
          <a:xfrm>
            <a:off x="11734800" y="6393067"/>
            <a:ext cx="457199" cy="464933"/>
          </a:xfrm>
          <a:prstGeom prst="rect">
            <a:avLst/>
          </a:prstGeom>
          <a:solidFill>
            <a:srgbClr val="8BAE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F90B44E5-76B6-445C-9AAA-0D5FBE09026B}"/>
              </a:ext>
            </a:extLst>
          </p:cNvPr>
          <p:cNvSpPr>
            <a:spLocks noGrp="1"/>
          </p:cNvSpPr>
          <p:nvPr>
            <p:ph type="sldNum" sz="quarter" idx="12"/>
          </p:nvPr>
        </p:nvSpPr>
        <p:spPr>
          <a:xfrm>
            <a:off x="11734800" y="6500608"/>
            <a:ext cx="501073" cy="365125"/>
          </a:xfrm>
        </p:spPr>
        <p:txBody>
          <a:bodyPr/>
          <a:lstStyle>
            <a:lvl1pPr algn="ctr">
              <a:defRPr sz="1000">
                <a:solidFill>
                  <a:schemeClr val="bg1"/>
                </a:solidFill>
                <a:latin typeface="IntelOne Display Regular" panose="020B0503020203020204" pitchFamily="34" charset="0"/>
              </a:defRPr>
            </a:lvl1pPr>
          </a:lstStyle>
          <a:p>
            <a:fld id="{8E424D08-BD54-4DFE-9D9D-D2FBE329B493}" type="slidenum">
              <a:rPr lang="en-US" smtClean="0"/>
              <a:pPr/>
              <a:t>‹#›</a:t>
            </a:fld>
            <a:endParaRPr lang="en-US" dirty="0"/>
          </a:p>
        </p:txBody>
      </p:sp>
      <p:sp>
        <p:nvSpPr>
          <p:cNvPr id="6" name="Rectangle 5">
            <a:extLst>
              <a:ext uri="{FF2B5EF4-FFF2-40B4-BE49-F238E27FC236}">
                <a16:creationId xmlns:a16="http://schemas.microsoft.com/office/drawing/2014/main" id="{AD3F25D3-FE2B-4FD7-BA32-7512EBDFC6EB}"/>
              </a:ext>
              <a:ext uri="{C183D7F6-B498-43B3-948B-1728B52AA6E4}">
                <adec:decorative xmlns:adec="http://schemas.microsoft.com/office/drawing/2017/decorative" val="1"/>
              </a:ext>
            </a:extLst>
          </p:cNvPr>
          <p:cNvSpPr/>
          <p:nvPr userDrawn="1"/>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7" name="Rectangle 6">
            <a:extLst>
              <a:ext uri="{FF2B5EF4-FFF2-40B4-BE49-F238E27FC236}">
                <a16:creationId xmlns:a16="http://schemas.microsoft.com/office/drawing/2014/main" id="{54FD8AE8-5C1B-4D96-B739-40C4A39DB092}"/>
              </a:ext>
              <a:ext uri="{C183D7F6-B498-43B3-948B-1728B52AA6E4}">
                <adec:decorative xmlns:adec="http://schemas.microsoft.com/office/drawing/2017/decorative" val="1"/>
              </a:ext>
            </a:extLst>
          </p:cNvPr>
          <p:cNvSpPr/>
          <p:nvPr userDrawn="1"/>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pic>
        <p:nvPicPr>
          <p:cNvPr id="8" name="Picture 7" descr="Text&#10;&#10;Description automatically generated with medium confidence">
            <a:extLst>
              <a:ext uri="{FF2B5EF4-FFF2-40B4-BE49-F238E27FC236}">
                <a16:creationId xmlns:a16="http://schemas.microsoft.com/office/drawing/2014/main" id="{581D4C24-7FFE-4986-A9DF-1FF6D5F1CF12}"/>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spTree>
    <p:extLst>
      <p:ext uri="{BB962C8B-B14F-4D97-AF65-F5344CB8AC3E}">
        <p14:creationId xmlns:p14="http://schemas.microsoft.com/office/powerpoint/2010/main" val="211721740"/>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Agenda / Review">
    <p:bg>
      <p:bgPr>
        <a:solidFill>
          <a:srgbClr val="8BAE4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92BDAD-AB5E-4EF8-B743-B7880CF7A8D1}"/>
              </a:ext>
            </a:extLst>
          </p:cNvPr>
          <p:cNvSpPr>
            <a:spLocks noGrp="1"/>
          </p:cNvSpPr>
          <p:nvPr>
            <p:ph type="title"/>
          </p:nvPr>
        </p:nvSpPr>
        <p:spPr/>
        <p:txBody>
          <a:bodyPr>
            <a:normAutofit/>
          </a:bodyPr>
          <a:lstStyle>
            <a:lvl1pPr>
              <a:defRPr sz="3600">
                <a:solidFill>
                  <a:schemeClr val="bg1"/>
                </a:solidFill>
                <a:latin typeface="IntelOne Display Light" panose="020B0403020203020204" pitchFamily="34" charset="0"/>
                <a:ea typeface="Intel Clear" panose="020B0604020203020204" pitchFamily="34" charset="0"/>
                <a:cs typeface="Intel Clear" panose="020B0604020203020204" pitchFamily="34" charset="0"/>
              </a:defRPr>
            </a:lvl1pPr>
          </a:lstStyle>
          <a:p>
            <a:r>
              <a:rPr lang="en-US" dirty="0"/>
              <a:t>Click to edit Master title style</a:t>
            </a:r>
          </a:p>
        </p:txBody>
      </p:sp>
      <p:sp>
        <p:nvSpPr>
          <p:cNvPr id="6" name="Rectangle 5">
            <a:extLst>
              <a:ext uri="{FF2B5EF4-FFF2-40B4-BE49-F238E27FC236}">
                <a16:creationId xmlns:a16="http://schemas.microsoft.com/office/drawing/2014/main" id="{BBB273A2-E6C0-461E-A111-BCFA9A5A05D0}"/>
              </a:ext>
              <a:ext uri="{C183D7F6-B498-43B3-948B-1728B52AA6E4}">
                <adec:decorative xmlns:adec="http://schemas.microsoft.com/office/drawing/2017/decorative" val="1"/>
              </a:ext>
            </a:extLst>
          </p:cNvPr>
          <p:cNvSpPr/>
          <p:nvPr userDrawn="1"/>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7" name="Rectangle 6">
            <a:extLst>
              <a:ext uri="{FF2B5EF4-FFF2-40B4-BE49-F238E27FC236}">
                <a16:creationId xmlns:a16="http://schemas.microsoft.com/office/drawing/2014/main" id="{8EBA6094-46BA-4F15-AD54-A9651D517946}"/>
              </a:ext>
              <a:ext uri="{C183D7F6-B498-43B3-948B-1728B52AA6E4}">
                <adec:decorative xmlns:adec="http://schemas.microsoft.com/office/drawing/2017/decorative" val="1"/>
              </a:ext>
            </a:extLst>
          </p:cNvPr>
          <p:cNvSpPr/>
          <p:nvPr userDrawn="1"/>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8" name="Slide Number Placeholder 4">
            <a:extLst>
              <a:ext uri="{FF2B5EF4-FFF2-40B4-BE49-F238E27FC236}">
                <a16:creationId xmlns:a16="http://schemas.microsoft.com/office/drawing/2014/main" id="{2C557182-AD73-44F9-A962-23A93FC3C944}"/>
              </a:ext>
            </a:extLst>
          </p:cNvPr>
          <p:cNvSpPr>
            <a:spLocks noGrp="1"/>
          </p:cNvSpPr>
          <p:nvPr>
            <p:ph type="sldNum" sz="quarter" idx="12"/>
          </p:nvPr>
        </p:nvSpPr>
        <p:spPr>
          <a:xfrm>
            <a:off x="11734800" y="6497637"/>
            <a:ext cx="521855" cy="360363"/>
          </a:xfrm>
        </p:spPr>
        <p:txBody>
          <a:bodyPr/>
          <a:lstStyle>
            <a:lvl1pPr algn="ctr">
              <a:defRPr sz="1000">
                <a:solidFill>
                  <a:schemeClr val="bg1"/>
                </a:solidFill>
                <a:latin typeface="IntelOne Display Regular" panose="020B0503020203020204" pitchFamily="34" charset="0"/>
              </a:defRPr>
            </a:lvl1pPr>
          </a:lstStyle>
          <a:p>
            <a:fld id="{8E424D08-BD54-4DFE-9D9D-D2FBE329B493}" type="slidenum">
              <a:rPr lang="en-US" smtClean="0"/>
              <a:pPr/>
              <a:t>‹#›</a:t>
            </a:fld>
            <a:endParaRPr lang="en-US" dirty="0"/>
          </a:p>
        </p:txBody>
      </p:sp>
      <p:sp>
        <p:nvSpPr>
          <p:cNvPr id="10" name="Text Placeholder 9">
            <a:extLst>
              <a:ext uri="{FF2B5EF4-FFF2-40B4-BE49-F238E27FC236}">
                <a16:creationId xmlns:a16="http://schemas.microsoft.com/office/drawing/2014/main" id="{38CD1580-7C2B-4F1C-8279-A3BE4A22DCFF}"/>
              </a:ext>
            </a:extLst>
          </p:cNvPr>
          <p:cNvSpPr>
            <a:spLocks noGrp="1"/>
          </p:cNvSpPr>
          <p:nvPr>
            <p:ph type="body" sz="quarter" idx="13"/>
          </p:nvPr>
        </p:nvSpPr>
        <p:spPr>
          <a:xfrm>
            <a:off x="838200" y="2078038"/>
            <a:ext cx="10069513" cy="3473450"/>
          </a:xfrm>
        </p:spPr>
        <p:txBody>
          <a:bodyPr>
            <a:normAutofit/>
          </a:bodyPr>
          <a:lstStyle>
            <a:lvl1pPr marL="176213" indent="-176213">
              <a:buFont typeface="Arial" panose="020B0604020202020204" pitchFamily="34" charset="0"/>
              <a:buChar char="•"/>
              <a:defRPr sz="2800">
                <a:solidFill>
                  <a:schemeClr val="bg1"/>
                </a:solidFill>
                <a:latin typeface="Intel Clear" panose="020B0604020203020204" pitchFamily="34" charset="0"/>
                <a:ea typeface="Intel Clear" panose="020B0604020203020204" pitchFamily="34" charset="0"/>
                <a:cs typeface="Intel Clear" panose="020B0604020203020204" pitchFamily="34" charset="0"/>
              </a:defRPr>
            </a:lvl1pPr>
            <a:lvl2pPr marL="457200" indent="0">
              <a:buNone/>
              <a:defRPr/>
            </a:lvl2pPr>
          </a:lstStyle>
          <a:p>
            <a:pPr lvl="0"/>
            <a:r>
              <a:rPr lang="en-US" dirty="0"/>
              <a:t>Click to edit Master text styles</a:t>
            </a:r>
          </a:p>
        </p:txBody>
      </p:sp>
      <p:pic>
        <p:nvPicPr>
          <p:cNvPr id="11" name="Picture 10" descr="Text&#10;&#10;Description automatically generated with medium confidence">
            <a:extLst>
              <a:ext uri="{FF2B5EF4-FFF2-40B4-BE49-F238E27FC236}">
                <a16:creationId xmlns:a16="http://schemas.microsoft.com/office/drawing/2014/main" id="{5286DD6F-4243-4C25-B836-618CD9B64E7A}"/>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spTree>
    <p:extLst>
      <p:ext uri="{BB962C8B-B14F-4D97-AF65-F5344CB8AC3E}">
        <p14:creationId xmlns:p14="http://schemas.microsoft.com/office/powerpoint/2010/main" val="3758985444"/>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Section Breaker">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21006A2C-DB43-4DBE-8E2A-A012FD207219}"/>
              </a:ext>
            </a:extLst>
          </p:cNvPr>
          <p:cNvSpPr>
            <a:spLocks noGrp="1"/>
          </p:cNvSpPr>
          <p:nvPr>
            <p:ph type="sldNum" sz="quarter" idx="12"/>
          </p:nvPr>
        </p:nvSpPr>
        <p:spPr/>
        <p:txBody>
          <a:bodyPr/>
          <a:lstStyle/>
          <a:p>
            <a:fld id="{8E424D08-BD54-4DFE-9D9D-D2FBE329B493}" type="slidenum">
              <a:rPr lang="en-US" smtClean="0"/>
              <a:t>‹#›</a:t>
            </a:fld>
            <a:endParaRPr lang="en-US"/>
          </a:p>
        </p:txBody>
      </p:sp>
      <p:pic>
        <p:nvPicPr>
          <p:cNvPr id="7" name="Picture 6" descr="Shape&#10;&#10;Description automatically generated">
            <a:extLst>
              <a:ext uri="{FF2B5EF4-FFF2-40B4-BE49-F238E27FC236}">
                <a16:creationId xmlns:a16="http://schemas.microsoft.com/office/drawing/2014/main" id="{2DD06A29-BBC6-494F-A59E-2D0B4F30B9A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2" name="Title 11">
            <a:extLst>
              <a:ext uri="{FF2B5EF4-FFF2-40B4-BE49-F238E27FC236}">
                <a16:creationId xmlns:a16="http://schemas.microsoft.com/office/drawing/2014/main" id="{626255CE-0D5B-412F-B73D-2326DF86CCBE}"/>
              </a:ext>
            </a:extLst>
          </p:cNvPr>
          <p:cNvSpPr>
            <a:spLocks noGrp="1"/>
          </p:cNvSpPr>
          <p:nvPr>
            <p:ph type="title"/>
          </p:nvPr>
        </p:nvSpPr>
        <p:spPr>
          <a:xfrm>
            <a:off x="1833785" y="1743334"/>
            <a:ext cx="8781661" cy="1874852"/>
          </a:xfrm>
        </p:spPr>
        <p:txBody>
          <a:bodyPr>
            <a:normAutofit/>
          </a:bodyPr>
          <a:lstStyle>
            <a:lvl1pPr>
              <a:defRPr sz="6000">
                <a:latin typeface="IntelOne Display Light" panose="020B0403020203020204" pitchFamily="34" charset="0"/>
              </a:defRPr>
            </a:lvl1pPr>
          </a:lstStyle>
          <a:p>
            <a:r>
              <a:rPr lang="en-US" dirty="0"/>
              <a:t>Click to edit Master title style</a:t>
            </a:r>
          </a:p>
        </p:txBody>
      </p:sp>
      <p:sp>
        <p:nvSpPr>
          <p:cNvPr id="15" name="Text Placeholder 14">
            <a:extLst>
              <a:ext uri="{FF2B5EF4-FFF2-40B4-BE49-F238E27FC236}">
                <a16:creationId xmlns:a16="http://schemas.microsoft.com/office/drawing/2014/main" id="{C5FB3502-A6DE-4A32-8CF9-3A20486907D4}"/>
              </a:ext>
            </a:extLst>
          </p:cNvPr>
          <p:cNvSpPr>
            <a:spLocks noGrp="1"/>
          </p:cNvSpPr>
          <p:nvPr>
            <p:ph type="body" sz="quarter" idx="13"/>
          </p:nvPr>
        </p:nvSpPr>
        <p:spPr>
          <a:xfrm>
            <a:off x="1833563" y="3617913"/>
            <a:ext cx="5176837" cy="649287"/>
          </a:xfrm>
        </p:spPr>
        <p:txBody>
          <a:bodyPr>
            <a:normAutofit/>
          </a:bodyPr>
          <a:lstStyle>
            <a:lvl1pPr marL="0" indent="0">
              <a:buNone/>
              <a:defRPr sz="2400">
                <a:latin typeface="IntelOne Display Light" panose="020B0403020203020204" pitchFamily="34" charset="0"/>
              </a:defRPr>
            </a:lvl1pPr>
          </a:lstStyle>
          <a:p>
            <a:pPr lvl="0"/>
            <a:r>
              <a:rPr lang="en-US" dirty="0"/>
              <a:t>Click to edit Master text styles</a:t>
            </a:r>
          </a:p>
        </p:txBody>
      </p:sp>
    </p:spTree>
    <p:extLst>
      <p:ext uri="{BB962C8B-B14F-4D97-AF65-F5344CB8AC3E}">
        <p14:creationId xmlns:p14="http://schemas.microsoft.com/office/powerpoint/2010/main" val="2662644231"/>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Highlight Activity">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07805233-F8BA-46EC-B1E4-4229467ED8E3}"/>
              </a:ext>
            </a:extLst>
          </p:cNvPr>
          <p:cNvSpPr/>
          <p:nvPr userDrawn="1"/>
        </p:nvSpPr>
        <p:spPr>
          <a:xfrm>
            <a:off x="11734800" y="6393067"/>
            <a:ext cx="457199" cy="464933"/>
          </a:xfrm>
          <a:prstGeom prst="rect">
            <a:avLst/>
          </a:prstGeom>
          <a:solidFill>
            <a:srgbClr val="8BAE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0CFB301-EC50-4EF2-96C0-4EEC5BC782C7}"/>
              </a:ext>
            </a:extLst>
          </p:cNvPr>
          <p:cNvSpPr>
            <a:spLocks noGrp="1"/>
          </p:cNvSpPr>
          <p:nvPr>
            <p:ph type="title"/>
          </p:nvPr>
        </p:nvSpPr>
        <p:spPr>
          <a:xfrm>
            <a:off x="1066800" y="2766218"/>
            <a:ext cx="10515600" cy="1325563"/>
          </a:xfrm>
        </p:spPr>
        <p:txBody>
          <a:bodyPr>
            <a:normAutofit/>
          </a:bodyPr>
          <a:lstStyle>
            <a:lvl1pPr algn="ctr">
              <a:defRPr sz="4800">
                <a:solidFill>
                  <a:schemeClr val="tx1"/>
                </a:solidFill>
                <a:latin typeface="IntelOne Display Light" panose="020B0403020203020204" pitchFamily="34" charset="0"/>
                <a:ea typeface="Intel Clear Light" panose="020B0404020203020204" pitchFamily="34" charset="0"/>
                <a:cs typeface="Intel Clear Light" panose="020B0404020203020204" pitchFamily="34" charset="0"/>
              </a:defRPr>
            </a:lvl1pPr>
          </a:lstStyle>
          <a:p>
            <a:r>
              <a:rPr lang="en-US" dirty="0"/>
              <a:t>Click to edit Master title style</a:t>
            </a:r>
          </a:p>
        </p:txBody>
      </p:sp>
      <p:sp>
        <p:nvSpPr>
          <p:cNvPr id="6" name="Rectangle 5">
            <a:extLst>
              <a:ext uri="{FF2B5EF4-FFF2-40B4-BE49-F238E27FC236}">
                <a16:creationId xmlns:a16="http://schemas.microsoft.com/office/drawing/2014/main" id="{BBF0E2E8-A004-464E-A2AF-10775EEB0148}"/>
              </a:ext>
              <a:ext uri="{C183D7F6-B498-43B3-948B-1728B52AA6E4}">
                <adec:decorative xmlns:adec="http://schemas.microsoft.com/office/drawing/2017/decorative" val="1"/>
              </a:ext>
            </a:extLst>
          </p:cNvPr>
          <p:cNvSpPr/>
          <p:nvPr userDrawn="1"/>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7" name="Rectangle 6">
            <a:extLst>
              <a:ext uri="{FF2B5EF4-FFF2-40B4-BE49-F238E27FC236}">
                <a16:creationId xmlns:a16="http://schemas.microsoft.com/office/drawing/2014/main" id="{1481DB0A-17A5-43CE-831C-C3A5BFFA44D7}"/>
              </a:ext>
              <a:ext uri="{C183D7F6-B498-43B3-948B-1728B52AA6E4}">
                <adec:decorative xmlns:adec="http://schemas.microsoft.com/office/drawing/2017/decorative" val="1"/>
              </a:ext>
            </a:extLst>
          </p:cNvPr>
          <p:cNvSpPr/>
          <p:nvPr userDrawn="1"/>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pic>
        <p:nvPicPr>
          <p:cNvPr id="8" name="Picture 7" descr="Text&#10;&#10;Description automatically generated with medium confidence">
            <a:extLst>
              <a:ext uri="{FF2B5EF4-FFF2-40B4-BE49-F238E27FC236}">
                <a16:creationId xmlns:a16="http://schemas.microsoft.com/office/drawing/2014/main" id="{A74F1467-F044-4DCD-ACD1-5A032700882B}"/>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sp>
        <p:nvSpPr>
          <p:cNvPr id="10" name="Text Placeholder 9">
            <a:extLst>
              <a:ext uri="{FF2B5EF4-FFF2-40B4-BE49-F238E27FC236}">
                <a16:creationId xmlns:a16="http://schemas.microsoft.com/office/drawing/2014/main" id="{CBD8EFD3-BFC6-4C7C-BDDE-FFEF368EA181}"/>
              </a:ext>
            </a:extLst>
          </p:cNvPr>
          <p:cNvSpPr>
            <a:spLocks noGrp="1"/>
          </p:cNvSpPr>
          <p:nvPr>
            <p:ph type="body" sz="quarter" idx="10"/>
          </p:nvPr>
        </p:nvSpPr>
        <p:spPr>
          <a:xfrm>
            <a:off x="1066800" y="4159538"/>
            <a:ext cx="10515600" cy="1724025"/>
          </a:xfrm>
        </p:spPr>
        <p:txBody>
          <a:bodyPr>
            <a:normAutofit/>
          </a:bodyPr>
          <a:lstStyle>
            <a:lvl1pPr marL="0" indent="0" algn="ctr">
              <a:buNone/>
              <a:defRPr sz="2400">
                <a:solidFill>
                  <a:schemeClr val="tx1"/>
                </a:solidFill>
                <a:latin typeface="Intel Clear" panose="020B0604020203020204" pitchFamily="34" charset="0"/>
                <a:ea typeface="Intel Clear" panose="020B0604020203020204" pitchFamily="34" charset="0"/>
                <a:cs typeface="Intel Clear" panose="020B0604020203020204" pitchFamily="34" charset="0"/>
              </a:defRPr>
            </a:lvl1pPr>
          </a:lstStyle>
          <a:p>
            <a:pPr lvl="0"/>
            <a:r>
              <a:rPr lang="en-US" dirty="0"/>
              <a:t>Click to edit Master text styles</a:t>
            </a:r>
          </a:p>
        </p:txBody>
      </p:sp>
      <p:sp>
        <p:nvSpPr>
          <p:cNvPr id="9" name="Rectangle 8">
            <a:extLst>
              <a:ext uri="{FF2B5EF4-FFF2-40B4-BE49-F238E27FC236}">
                <a16:creationId xmlns:a16="http://schemas.microsoft.com/office/drawing/2014/main" id="{76EC008B-EA1F-4462-888E-A0656A511144}"/>
              </a:ext>
              <a:ext uri="{C183D7F6-B498-43B3-948B-1728B52AA6E4}">
                <adec:decorative xmlns:adec="http://schemas.microsoft.com/office/drawing/2017/decorative" val="1"/>
              </a:ext>
            </a:extLst>
          </p:cNvPr>
          <p:cNvSpPr/>
          <p:nvPr userDrawn="1"/>
        </p:nvSpPr>
        <p:spPr>
          <a:xfrm>
            <a:off x="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11" name="Rectangle 10">
            <a:extLst>
              <a:ext uri="{FF2B5EF4-FFF2-40B4-BE49-F238E27FC236}">
                <a16:creationId xmlns:a16="http://schemas.microsoft.com/office/drawing/2014/main" id="{8B76B8CC-7532-4945-BC51-D01468AD25C9}"/>
              </a:ext>
              <a:ext uri="{C183D7F6-B498-43B3-948B-1728B52AA6E4}">
                <adec:decorative xmlns:adec="http://schemas.microsoft.com/office/drawing/2017/decorative" val="1"/>
              </a:ext>
            </a:extLst>
          </p:cNvPr>
          <p:cNvSpPr/>
          <p:nvPr userDrawn="1"/>
        </p:nvSpPr>
        <p:spPr>
          <a:xfrm>
            <a:off x="457200" y="4618"/>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12" name="Slide Number Placeholder 4">
            <a:extLst>
              <a:ext uri="{FF2B5EF4-FFF2-40B4-BE49-F238E27FC236}">
                <a16:creationId xmlns:a16="http://schemas.microsoft.com/office/drawing/2014/main" id="{D8A1B080-B410-4A06-AC12-B1F43BD4D2B8}"/>
              </a:ext>
            </a:extLst>
          </p:cNvPr>
          <p:cNvSpPr>
            <a:spLocks noGrp="1"/>
          </p:cNvSpPr>
          <p:nvPr>
            <p:ph type="sldNum" sz="quarter" idx="12"/>
          </p:nvPr>
        </p:nvSpPr>
        <p:spPr>
          <a:xfrm>
            <a:off x="11734799" y="6497493"/>
            <a:ext cx="501073" cy="365125"/>
          </a:xfrm>
        </p:spPr>
        <p:txBody>
          <a:bodyPr/>
          <a:lstStyle>
            <a:lvl1pPr algn="ctr">
              <a:defRPr sz="1000">
                <a:solidFill>
                  <a:schemeClr val="bg1"/>
                </a:solidFill>
                <a:latin typeface="IntelOne Display Regular" panose="020B0503020203020204" pitchFamily="34" charset="0"/>
              </a:defRPr>
            </a:lvl1pPr>
          </a:lstStyle>
          <a:p>
            <a:fld id="{8E424D08-BD54-4DFE-9D9D-D2FBE329B493}" type="slidenum">
              <a:rPr lang="en-US" smtClean="0"/>
              <a:pPr/>
              <a:t>‹#›</a:t>
            </a:fld>
            <a:endParaRPr lang="en-US" dirty="0"/>
          </a:p>
        </p:txBody>
      </p:sp>
    </p:spTree>
    <p:extLst>
      <p:ext uri="{BB962C8B-B14F-4D97-AF65-F5344CB8AC3E}">
        <p14:creationId xmlns:p14="http://schemas.microsoft.com/office/powerpoint/2010/main" val="2980868238"/>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Section Breaker Image">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D85B82B4-C5DD-4F97-856C-A51D3A0FB32F}"/>
              </a:ext>
            </a:extLst>
          </p:cNvPr>
          <p:cNvSpPr>
            <a:spLocks noGrp="1"/>
          </p:cNvSpPr>
          <p:nvPr>
            <p:ph type="pic" sz="quarter" idx="10"/>
          </p:nvPr>
        </p:nvSpPr>
        <p:spPr>
          <a:xfrm>
            <a:off x="0" y="0"/>
            <a:ext cx="12192000" cy="6858000"/>
          </a:xfrm>
        </p:spPr>
        <p:txBody>
          <a:bodyPr/>
          <a:lstStyle>
            <a:lvl1pPr marL="0" indent="0">
              <a:buNone/>
              <a:defRPr/>
            </a:lvl1pPr>
          </a:lstStyle>
          <a:p>
            <a:endParaRPr lang="en-US" dirty="0"/>
          </a:p>
        </p:txBody>
      </p:sp>
      <p:sp>
        <p:nvSpPr>
          <p:cNvPr id="8" name="Rectangle 7">
            <a:extLst>
              <a:ext uri="{FF2B5EF4-FFF2-40B4-BE49-F238E27FC236}">
                <a16:creationId xmlns:a16="http://schemas.microsoft.com/office/drawing/2014/main" id="{A0BF546C-D4FE-46B0-890A-BAE5412CA584}"/>
              </a:ext>
            </a:extLst>
          </p:cNvPr>
          <p:cNvSpPr/>
          <p:nvPr userDrawn="1"/>
        </p:nvSpPr>
        <p:spPr>
          <a:xfrm>
            <a:off x="1181933" y="1160392"/>
            <a:ext cx="3314700" cy="3314700"/>
          </a:xfrm>
          <a:prstGeom prst="rect">
            <a:avLst/>
          </a:prstGeom>
          <a:solidFill>
            <a:srgbClr val="8BAE46">
              <a:alpha val="94000"/>
            </a:srgb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fromWordArt="0" anchor="ctr" anchorCtr="0" forceAA="0" compatLnSpc="1">
            <a:prstTxWarp prst="textNoShape">
              <a:avLst/>
            </a:prstTxWarp>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9" name="Rectangle 8">
            <a:extLst>
              <a:ext uri="{FF2B5EF4-FFF2-40B4-BE49-F238E27FC236}">
                <a16:creationId xmlns:a16="http://schemas.microsoft.com/office/drawing/2014/main" id="{44EEA707-BBDA-4939-847D-F6BF56EAB129}"/>
              </a:ext>
            </a:extLst>
          </p:cNvPr>
          <p:cNvSpPr/>
          <p:nvPr userDrawn="1"/>
        </p:nvSpPr>
        <p:spPr>
          <a:xfrm>
            <a:off x="797124" y="4475092"/>
            <a:ext cx="384809" cy="384809"/>
          </a:xfrm>
          <a:prstGeom prst="rect">
            <a:avLst/>
          </a:prstGeom>
          <a:solidFill>
            <a:srgbClr val="B1D27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fromWordArt="0" anchor="ctr" anchorCtr="0" forceAA="0" compatLnSpc="1">
            <a:prstTxWarp prst="textNoShape">
              <a:avLst/>
            </a:prstTxWarp>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10" name="Rectangle 9">
            <a:extLst>
              <a:ext uri="{FF2B5EF4-FFF2-40B4-BE49-F238E27FC236}">
                <a16:creationId xmlns:a16="http://schemas.microsoft.com/office/drawing/2014/main" id="{B0ABBF28-5873-4489-A5B7-98A7A59CF148}"/>
              </a:ext>
            </a:extLst>
          </p:cNvPr>
          <p:cNvSpPr/>
          <p:nvPr userDrawn="1"/>
        </p:nvSpPr>
        <p:spPr>
          <a:xfrm>
            <a:off x="622806" y="4300774"/>
            <a:ext cx="174318" cy="174318"/>
          </a:xfrm>
          <a:prstGeom prst="rect">
            <a:avLst/>
          </a:prstGeom>
          <a:solidFill>
            <a:srgbClr val="D7F3A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11" name="Title 2">
            <a:extLst>
              <a:ext uri="{FF2B5EF4-FFF2-40B4-BE49-F238E27FC236}">
                <a16:creationId xmlns:a16="http://schemas.microsoft.com/office/drawing/2014/main" id="{ED8DC6DA-718B-40B6-9A85-6F4DC03927E1}"/>
              </a:ext>
            </a:extLst>
          </p:cNvPr>
          <p:cNvSpPr>
            <a:spLocks noGrp="1"/>
          </p:cNvSpPr>
          <p:nvPr>
            <p:ph type="title" idx="4294967295"/>
          </p:nvPr>
        </p:nvSpPr>
        <p:spPr>
          <a:xfrm>
            <a:off x="1391067" y="1694763"/>
            <a:ext cx="2961858" cy="882650"/>
          </a:xfrm>
        </p:spPr>
        <p:txBody>
          <a:bodyPr>
            <a:noAutofit/>
          </a:bodyPr>
          <a:lstStyle>
            <a:lvl1pPr>
              <a:defRPr sz="3200">
                <a:latin typeface="IntelOne Display Light" panose="020B0403020203020204" pitchFamily="34" charset="0"/>
              </a:defRPr>
            </a:lvl1pPr>
          </a:lstStyle>
          <a:p>
            <a:endParaRPr lang="en-US" dirty="0">
              <a:solidFill>
                <a:schemeClr val="bg1"/>
              </a:solidFill>
            </a:endParaRPr>
          </a:p>
        </p:txBody>
      </p:sp>
      <p:sp>
        <p:nvSpPr>
          <p:cNvPr id="12" name="TextBox 11">
            <a:extLst>
              <a:ext uri="{FF2B5EF4-FFF2-40B4-BE49-F238E27FC236}">
                <a16:creationId xmlns:a16="http://schemas.microsoft.com/office/drawing/2014/main" id="{DF23EF7B-73F3-4F29-B519-A022F84587BC}"/>
              </a:ext>
            </a:extLst>
          </p:cNvPr>
          <p:cNvSpPr txBox="1"/>
          <p:nvPr userDrawn="1"/>
        </p:nvSpPr>
        <p:spPr>
          <a:xfrm>
            <a:off x="1515309" y="3581295"/>
            <a:ext cx="2837616"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t" anchorCtr="0">
            <a:spAutoFit/>
          </a:bodyPr>
          <a:lstStyle/>
          <a:p>
            <a:pPr marL="0" marR="0" lvl="0" indent="0" defTabSz="2438338" rtl="0" eaLnBrk="1" fontAlgn="auto" latinLnBrk="0" hangingPunct="0">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chemeClr val="bg1"/>
                </a:solidFill>
                <a:effectLst/>
                <a:uLnTx/>
                <a:uFillTx/>
                <a:latin typeface="IntelOne Text" panose="020B0503020203020204"/>
                <a:sym typeface="Helvetica Neue"/>
              </a:rPr>
              <a:t>     </a:t>
            </a:r>
            <a:endParaRPr kumimoji="0" lang="en-SG" sz="800" i="0" u="none" strike="noStrike" cap="none" spc="0" normalizeH="0" baseline="0" dirty="0">
              <a:ln>
                <a:noFill/>
              </a:ln>
              <a:solidFill>
                <a:schemeClr val="bg1"/>
              </a:solidFill>
              <a:effectLst/>
              <a:uFillTx/>
              <a:latin typeface="IntelOne Text" panose="020B0503020203020204"/>
              <a:sym typeface="Helvetica Neue"/>
            </a:endParaRPr>
          </a:p>
        </p:txBody>
      </p:sp>
      <p:sp>
        <p:nvSpPr>
          <p:cNvPr id="14" name="Text Placeholder 13">
            <a:extLst>
              <a:ext uri="{FF2B5EF4-FFF2-40B4-BE49-F238E27FC236}">
                <a16:creationId xmlns:a16="http://schemas.microsoft.com/office/drawing/2014/main" id="{611D1104-AF7C-43B8-A67A-406E733487BE}"/>
              </a:ext>
            </a:extLst>
          </p:cNvPr>
          <p:cNvSpPr>
            <a:spLocks noGrp="1"/>
          </p:cNvSpPr>
          <p:nvPr>
            <p:ph type="body" sz="quarter" idx="11" hasCustomPrompt="1"/>
          </p:nvPr>
        </p:nvSpPr>
        <p:spPr>
          <a:xfrm>
            <a:off x="1390233" y="3575050"/>
            <a:ext cx="2961858" cy="705538"/>
          </a:xfrm>
        </p:spPr>
        <p:txBody>
          <a:bodyPr>
            <a:normAutofit/>
          </a:bodyPr>
          <a:lstStyle>
            <a:lvl1pPr marL="0" indent="0">
              <a:buNone/>
              <a:defRPr sz="1000">
                <a:solidFill>
                  <a:schemeClr val="bg1"/>
                </a:solidFill>
                <a:latin typeface="IntelOne Text" panose="020B0503020203020204"/>
              </a:defRPr>
            </a:lvl1pPr>
          </a:lstStyle>
          <a:p>
            <a:pPr lvl="0"/>
            <a:r>
              <a:rPr lang="en-US" dirty="0"/>
              <a:t>  </a:t>
            </a:r>
          </a:p>
        </p:txBody>
      </p:sp>
    </p:spTree>
    <p:extLst>
      <p:ext uri="{BB962C8B-B14F-4D97-AF65-F5344CB8AC3E}">
        <p14:creationId xmlns:p14="http://schemas.microsoft.com/office/powerpoint/2010/main" val="2704034837"/>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Start / Finish">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1114302C-CDBA-4310-9D21-7E66494CDFB0}"/>
              </a:ext>
            </a:extLst>
          </p:cNvPr>
          <p:cNvSpPr>
            <a:spLocks noGrp="1"/>
          </p:cNvSpPr>
          <p:nvPr>
            <p:ph type="pic" sz="quarter" idx="10"/>
          </p:nvPr>
        </p:nvSpPr>
        <p:spPr>
          <a:xfrm>
            <a:off x="0" y="0"/>
            <a:ext cx="12192000" cy="6858000"/>
          </a:xfrm>
        </p:spPr>
        <p:txBody>
          <a:bodyPr/>
          <a:lstStyle>
            <a:lvl1pPr marL="0" indent="0">
              <a:buNone/>
              <a:defRPr/>
            </a:lvl1pPr>
          </a:lstStyle>
          <a:p>
            <a:endParaRPr lang="en-US" dirty="0"/>
          </a:p>
        </p:txBody>
      </p:sp>
    </p:spTree>
    <p:extLst>
      <p:ext uri="{BB962C8B-B14F-4D97-AF65-F5344CB8AC3E}">
        <p14:creationId xmlns:p14="http://schemas.microsoft.com/office/powerpoint/2010/main" val="732141490"/>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620354" y="1762560"/>
            <a:ext cx="10951292" cy="1170981"/>
          </a:xfrm>
          <a:prstGeom prst="rect">
            <a:avLst/>
          </a:prstGeom>
        </p:spPr>
        <p:txBody>
          <a:bodyPr wrap="square" lIns="0" tIns="0" rIns="0" bIns="0">
            <a:spAutoFit/>
          </a:bodyPr>
          <a:lstStyle>
            <a:lvl1pPr>
              <a:defRPr b="0" i="0">
                <a:solidFill>
                  <a:schemeClr val="tx1"/>
                </a:solidFill>
              </a:defRPr>
            </a:lvl1pPr>
          </a:lstStyle>
          <a:p>
            <a:endParaRPr/>
          </a:p>
        </p:txBody>
      </p:sp>
      <p:sp>
        <p:nvSpPr>
          <p:cNvPr id="3" name="Holder 3"/>
          <p:cNvSpPr>
            <a:spLocks noGrp="1"/>
          </p:cNvSpPr>
          <p:nvPr>
            <p:ph type="subTitle" idx="4"/>
          </p:nvPr>
        </p:nvSpPr>
        <p:spPr>
          <a:xfrm>
            <a:off x="1828800" y="3840480"/>
            <a:ext cx="8534400"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9/6/2022</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398880283"/>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a:xfrm>
            <a:off x="1736486" y="333879"/>
            <a:ext cx="8719029" cy="690510"/>
          </a:xfrm>
        </p:spPr>
        <p:txBody>
          <a:bodyPr lIns="0" tIns="0" rIns="0" bIns="0"/>
          <a:lstStyle>
            <a:lvl1pPr>
              <a:defRPr sz="4487" b="0" i="0">
                <a:solidFill>
                  <a:schemeClr val="tx1"/>
                </a:solidFill>
                <a:latin typeface="Tahoma"/>
                <a:cs typeface="Tahoma"/>
              </a:defRPr>
            </a:lvl1pPr>
          </a:lstStyle>
          <a:p>
            <a:endParaRPr/>
          </a:p>
        </p:txBody>
      </p:sp>
      <p:sp>
        <p:nvSpPr>
          <p:cNvPr id="3" name="Holder 3"/>
          <p:cNvSpPr>
            <a:spLocks noGrp="1"/>
          </p:cNvSpPr>
          <p:nvPr>
            <p:ph type="body" idx="1"/>
          </p:nvPr>
        </p:nvSpPr>
        <p:spPr/>
        <p:txBody>
          <a:bodyPr lIns="0" tIns="0" rIns="0" bIns="0"/>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9/6/2022</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4142911957"/>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a:xfrm>
            <a:off x="1736486" y="333879"/>
            <a:ext cx="8719029" cy="690510"/>
          </a:xfrm>
        </p:spPr>
        <p:txBody>
          <a:bodyPr lIns="0" tIns="0" rIns="0" bIns="0"/>
          <a:lstStyle>
            <a:lvl1pPr>
              <a:defRPr sz="4487" b="0" i="0">
                <a:solidFill>
                  <a:schemeClr val="tx1"/>
                </a:solidFill>
                <a:latin typeface="Tahoma"/>
                <a:cs typeface="Tahoma"/>
              </a:defRPr>
            </a:lvl1pPr>
          </a:lstStyle>
          <a:p>
            <a:endParaRPr/>
          </a:p>
        </p:txBody>
      </p:sp>
      <p:sp>
        <p:nvSpPr>
          <p:cNvPr id="3" name="Holder 3"/>
          <p:cNvSpPr>
            <a:spLocks noGrp="1"/>
          </p:cNvSpPr>
          <p:nvPr>
            <p:ph sz="half" idx="2"/>
          </p:nvPr>
        </p:nvSpPr>
        <p:spPr>
          <a:xfrm>
            <a:off x="609600" y="1577340"/>
            <a:ext cx="5303520"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276999"/>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9/6/2022</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292515561"/>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a:xfrm>
            <a:off x="1736486" y="333879"/>
            <a:ext cx="8719029" cy="690510"/>
          </a:xfrm>
        </p:spPr>
        <p:txBody>
          <a:bodyPr lIns="0" tIns="0" rIns="0" bIns="0"/>
          <a:lstStyle>
            <a:lvl1pPr>
              <a:defRPr sz="4487" b="0" i="0">
                <a:solidFill>
                  <a:schemeClr val="tx1"/>
                </a:solidFill>
                <a:latin typeface="Tahoma"/>
                <a:cs typeface="Tahoma"/>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9/6/2022</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93918243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6443921"/>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showMasterSp="0" type="obj" preserve="1">
  <p:cSld name="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9/6/2022</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pic>
        <p:nvPicPr>
          <p:cNvPr id="6" name="Picture 5">
            <a:extLst>
              <a:ext uri="{FF2B5EF4-FFF2-40B4-BE49-F238E27FC236}">
                <a16:creationId xmlns:a16="http://schemas.microsoft.com/office/drawing/2014/main" id="{F6EEDD73-4E1C-4CFD-B218-952E44FCE413}"/>
              </a:ext>
            </a:extLst>
          </p:cNvPr>
          <p:cNvPicPr>
            <a:picLocks noChangeAspect="1"/>
          </p:cNvPicPr>
          <p:nvPr userDrawn="1"/>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1546704598"/>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showMasterSp="0" type="obj" preserve="1">
  <p:cSld name="1_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9/6/2022</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pic>
        <p:nvPicPr>
          <p:cNvPr id="8" name="Picture 7">
            <a:extLst>
              <a:ext uri="{FF2B5EF4-FFF2-40B4-BE49-F238E27FC236}">
                <a16:creationId xmlns:a16="http://schemas.microsoft.com/office/drawing/2014/main" id="{72F0DF88-99E8-46AE-BA90-9AF5B907C518}"/>
              </a:ext>
            </a:extLst>
          </p:cNvPr>
          <p:cNvPicPr>
            <a:picLocks noChangeAspect="1"/>
          </p:cNvPicPr>
          <p:nvPr userDrawn="1"/>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1552215910"/>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type="obj" preserve="1">
  <p:cSld name="2_Blank">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9/6/2022</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pic>
        <p:nvPicPr>
          <p:cNvPr id="8" name="Picture 7">
            <a:extLst>
              <a:ext uri="{FF2B5EF4-FFF2-40B4-BE49-F238E27FC236}">
                <a16:creationId xmlns:a16="http://schemas.microsoft.com/office/drawing/2014/main" id="{83C5E7B4-C875-430C-A349-396BE44C2527}"/>
              </a:ext>
            </a:extLst>
          </p:cNvPr>
          <p:cNvPicPr>
            <a:picLocks noChangeAspect="1"/>
          </p:cNvPicPr>
          <p:nvPr userDrawn="1"/>
        </p:nvPicPr>
        <p:blipFill>
          <a:blip r:embed="rId3"/>
          <a:stretch>
            <a:fillRect/>
          </a:stretch>
        </p:blipFill>
        <p:spPr>
          <a:xfrm>
            <a:off x="0" y="0"/>
            <a:ext cx="12192000" cy="6858000"/>
          </a:xfrm>
          <a:prstGeom prst="rect">
            <a:avLst/>
          </a:prstGeom>
        </p:spPr>
      </p:pic>
    </p:spTree>
    <p:extLst>
      <p:ext uri="{BB962C8B-B14F-4D97-AF65-F5344CB8AC3E}">
        <p14:creationId xmlns:p14="http://schemas.microsoft.com/office/powerpoint/2010/main" val="601515248"/>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matchingName="Title, Sub, Content &amp; 1 photo">
  <p:cSld name="Title, Sub, Content &amp; 1 photo">
    <p:spTree>
      <p:nvGrpSpPr>
        <p:cNvPr id="1" name="Shape 109"/>
        <p:cNvGrpSpPr/>
        <p:nvPr/>
      </p:nvGrpSpPr>
      <p:grpSpPr>
        <a:xfrm>
          <a:off x="0" y="0"/>
          <a:ext cx="0" cy="0"/>
          <a:chOff x="0" y="0"/>
          <a:chExt cx="0" cy="0"/>
        </a:xfrm>
      </p:grpSpPr>
      <p:sp>
        <p:nvSpPr>
          <p:cNvPr id="110" name="Google Shape;110;p90"/>
          <p:cNvSpPr txBox="1">
            <a:spLocks noGrp="1"/>
          </p:cNvSpPr>
          <p:nvPr>
            <p:ph type="title"/>
          </p:nvPr>
        </p:nvSpPr>
        <p:spPr>
          <a:xfrm>
            <a:off x="381000" y="221694"/>
            <a:ext cx="5429864" cy="119982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1" name="Google Shape;111;p90"/>
          <p:cNvSpPr txBox="1">
            <a:spLocks noGrp="1"/>
          </p:cNvSpPr>
          <p:nvPr>
            <p:ph type="body" idx="1"/>
          </p:nvPr>
        </p:nvSpPr>
        <p:spPr>
          <a:xfrm>
            <a:off x="380999" y="2105680"/>
            <a:ext cx="5429865" cy="4095774"/>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2" name="Google Shape;112;p90"/>
          <p:cNvSpPr>
            <a:spLocks noGrp="1"/>
          </p:cNvSpPr>
          <p:nvPr>
            <p:ph type="pic" idx="2"/>
          </p:nvPr>
        </p:nvSpPr>
        <p:spPr>
          <a:xfrm>
            <a:off x="5926394" y="0"/>
            <a:ext cx="5808406" cy="6400799"/>
          </a:xfrm>
          <a:prstGeom prst="rect">
            <a:avLst/>
          </a:prstGeom>
          <a:noFill/>
          <a:ln>
            <a:noFill/>
          </a:ln>
        </p:spPr>
      </p:sp>
      <p:sp>
        <p:nvSpPr>
          <p:cNvPr id="113" name="Google Shape;113;p90"/>
          <p:cNvSpPr txBox="1">
            <a:spLocks noGrp="1"/>
          </p:cNvSpPr>
          <p:nvPr>
            <p:ph type="body" idx="3"/>
          </p:nvPr>
        </p:nvSpPr>
        <p:spPr>
          <a:xfrm>
            <a:off x="381000" y="1495361"/>
            <a:ext cx="5429864" cy="530454"/>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accent1"/>
              </a:buClr>
              <a:buSzPts val="2800"/>
              <a:buNone/>
              <a:defRPr sz="2800">
                <a:solidFill>
                  <a:schemeClr val="accent1"/>
                </a:solidFill>
                <a:latin typeface="Arial"/>
                <a:ea typeface="Arial"/>
                <a:cs typeface="Arial"/>
                <a:sym typeface="Arial"/>
              </a:defRPr>
            </a:lvl1pPr>
            <a:lvl2pPr marL="914400" lvl="1" indent="-228600" algn="l">
              <a:lnSpc>
                <a:spcPct val="90000"/>
              </a:lnSpc>
              <a:spcBef>
                <a:spcPts val="500"/>
              </a:spcBef>
              <a:spcAft>
                <a:spcPts val="0"/>
              </a:spcAft>
              <a:buClr>
                <a:schemeClr val="dk1"/>
              </a:buClr>
              <a:buSzPts val="2400"/>
              <a:buNone/>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4" name="Google Shape;114;p90"/>
          <p:cNvSpPr/>
          <p:nvPr/>
        </p:nvSpPr>
        <p:spPr>
          <a:xfrm>
            <a:off x="11734800" y="6400800"/>
            <a:ext cx="457200" cy="457200"/>
          </a:xfrm>
          <a:prstGeom prst="rect">
            <a:avLst/>
          </a:prstGeom>
          <a:solidFill>
            <a:srgbClr val="8BAE46"/>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chemeClr val="dk1"/>
              </a:buClr>
              <a:buSzPts val="3200"/>
              <a:buFont typeface="Play"/>
              <a:buNone/>
            </a:pPr>
            <a:endParaRPr sz="3200" b="0" i="0" u="none" strike="noStrike" cap="none">
              <a:solidFill>
                <a:srgbClr val="FFFFFF"/>
              </a:solidFill>
              <a:latin typeface="Play"/>
              <a:ea typeface="Play"/>
              <a:cs typeface="Play"/>
              <a:sym typeface="Play"/>
            </a:endParaRPr>
          </a:p>
        </p:txBody>
      </p:sp>
      <p:sp>
        <p:nvSpPr>
          <p:cNvPr id="115" name="Google Shape;115;p90"/>
          <p:cNvSpPr txBox="1"/>
          <p:nvPr/>
        </p:nvSpPr>
        <p:spPr>
          <a:xfrm>
            <a:off x="11898805" y="6553045"/>
            <a:ext cx="142668" cy="153888"/>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chemeClr val="lt1"/>
              </a:buClr>
              <a:buSzPts val="1000"/>
              <a:buFont typeface="Play"/>
              <a:buNone/>
            </a:pPr>
            <a:fld id="{00000000-1234-1234-1234-123412341234}" type="slidenum">
              <a:rPr lang="en-US" sz="1000" b="0" i="0" u="none" strike="noStrike" cap="none">
                <a:solidFill>
                  <a:schemeClr val="lt1"/>
                </a:solidFill>
                <a:latin typeface="Play"/>
                <a:ea typeface="Play"/>
                <a:cs typeface="Play"/>
                <a:sym typeface="Play"/>
              </a:rPr>
              <a:t>‹#›</a:t>
            </a:fld>
            <a:endParaRPr sz="1000" b="0" i="0" u="none" strike="noStrike" cap="none">
              <a:solidFill>
                <a:schemeClr val="lt1"/>
              </a:solidFill>
              <a:latin typeface="Play"/>
              <a:ea typeface="Play"/>
              <a:cs typeface="Play"/>
              <a:sym typeface="Play"/>
            </a:endParaRPr>
          </a:p>
        </p:txBody>
      </p:sp>
    </p:spTree>
    <p:extLst>
      <p:ext uri="{BB962C8B-B14F-4D97-AF65-F5344CB8AC3E}">
        <p14:creationId xmlns:p14="http://schemas.microsoft.com/office/powerpoint/2010/main" val="3066355671"/>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matchingName="Title, Sub, Content &amp; 2 photos">
  <p:cSld name="Title, Sub, Content &amp; 2 photos">
    <p:spTree>
      <p:nvGrpSpPr>
        <p:cNvPr id="1" name="Shape 116"/>
        <p:cNvGrpSpPr/>
        <p:nvPr/>
      </p:nvGrpSpPr>
      <p:grpSpPr>
        <a:xfrm>
          <a:off x="0" y="0"/>
          <a:ext cx="0" cy="0"/>
          <a:chOff x="0" y="0"/>
          <a:chExt cx="0" cy="0"/>
        </a:xfrm>
      </p:grpSpPr>
      <p:sp>
        <p:nvSpPr>
          <p:cNvPr id="117" name="Google Shape;117;p91"/>
          <p:cNvSpPr txBox="1">
            <a:spLocks noGrp="1"/>
          </p:cNvSpPr>
          <p:nvPr>
            <p:ph type="title"/>
          </p:nvPr>
        </p:nvSpPr>
        <p:spPr>
          <a:xfrm>
            <a:off x="381000" y="221694"/>
            <a:ext cx="5429864" cy="119982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8" name="Google Shape;118;p91"/>
          <p:cNvSpPr txBox="1">
            <a:spLocks noGrp="1"/>
          </p:cNvSpPr>
          <p:nvPr>
            <p:ph type="body" idx="1"/>
          </p:nvPr>
        </p:nvSpPr>
        <p:spPr>
          <a:xfrm>
            <a:off x="381000" y="1495361"/>
            <a:ext cx="5429864" cy="530454"/>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accent1"/>
              </a:buClr>
              <a:buSzPts val="2800"/>
              <a:buNone/>
              <a:defRPr sz="2800">
                <a:solidFill>
                  <a:schemeClr val="accent1"/>
                </a:solidFill>
                <a:latin typeface="Arial"/>
                <a:ea typeface="Arial"/>
                <a:cs typeface="Arial"/>
                <a:sym typeface="Arial"/>
              </a:defRPr>
            </a:lvl1pPr>
            <a:lvl2pPr marL="914400" lvl="1" indent="-228600" algn="l">
              <a:lnSpc>
                <a:spcPct val="90000"/>
              </a:lnSpc>
              <a:spcBef>
                <a:spcPts val="500"/>
              </a:spcBef>
              <a:spcAft>
                <a:spcPts val="0"/>
              </a:spcAft>
              <a:buClr>
                <a:schemeClr val="dk1"/>
              </a:buClr>
              <a:buSzPts val="2400"/>
              <a:buNone/>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9" name="Google Shape;119;p91"/>
          <p:cNvSpPr txBox="1">
            <a:spLocks noGrp="1"/>
          </p:cNvSpPr>
          <p:nvPr>
            <p:ph type="body" idx="2"/>
          </p:nvPr>
        </p:nvSpPr>
        <p:spPr>
          <a:xfrm>
            <a:off x="380999" y="2105680"/>
            <a:ext cx="5429865" cy="4095774"/>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0" name="Google Shape;120;p91"/>
          <p:cNvSpPr>
            <a:spLocks noGrp="1"/>
          </p:cNvSpPr>
          <p:nvPr>
            <p:ph type="pic" idx="3"/>
          </p:nvPr>
        </p:nvSpPr>
        <p:spPr>
          <a:xfrm>
            <a:off x="5926394" y="230287"/>
            <a:ext cx="5429250" cy="2410686"/>
          </a:xfrm>
          <a:prstGeom prst="rect">
            <a:avLst/>
          </a:prstGeom>
          <a:noFill/>
          <a:ln>
            <a:noFill/>
          </a:ln>
        </p:spPr>
      </p:sp>
      <p:sp>
        <p:nvSpPr>
          <p:cNvPr id="121" name="Google Shape;121;p91"/>
          <p:cNvSpPr txBox="1">
            <a:spLocks noGrp="1"/>
          </p:cNvSpPr>
          <p:nvPr>
            <p:ph type="body" idx="4"/>
          </p:nvPr>
        </p:nvSpPr>
        <p:spPr>
          <a:xfrm>
            <a:off x="5926138" y="2655075"/>
            <a:ext cx="5429250" cy="470063"/>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solidFill>
                  <a:schemeClr val="dk1"/>
                </a:solidFill>
              </a:defRPr>
            </a:lvl1pPr>
            <a:lvl2pPr marL="914400" lvl="1" indent="-228600" algn="l">
              <a:lnSpc>
                <a:spcPct val="90000"/>
              </a:lnSpc>
              <a:spcBef>
                <a:spcPts val="500"/>
              </a:spcBef>
              <a:spcAft>
                <a:spcPts val="0"/>
              </a:spcAft>
              <a:buClr>
                <a:schemeClr val="dk1"/>
              </a:buClr>
              <a:buSzPts val="2400"/>
              <a:buNone/>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2" name="Google Shape;122;p91"/>
          <p:cNvSpPr>
            <a:spLocks noGrp="1"/>
          </p:cNvSpPr>
          <p:nvPr>
            <p:ph type="pic" idx="5"/>
          </p:nvPr>
        </p:nvSpPr>
        <p:spPr>
          <a:xfrm>
            <a:off x="5924550" y="3331781"/>
            <a:ext cx="5429250" cy="2410686"/>
          </a:xfrm>
          <a:prstGeom prst="rect">
            <a:avLst/>
          </a:prstGeom>
          <a:noFill/>
          <a:ln>
            <a:noFill/>
          </a:ln>
        </p:spPr>
      </p:sp>
      <p:sp>
        <p:nvSpPr>
          <p:cNvPr id="123" name="Google Shape;123;p91"/>
          <p:cNvSpPr txBox="1">
            <a:spLocks noGrp="1"/>
          </p:cNvSpPr>
          <p:nvPr>
            <p:ph type="body" idx="6"/>
          </p:nvPr>
        </p:nvSpPr>
        <p:spPr>
          <a:xfrm>
            <a:off x="5924294" y="5767077"/>
            <a:ext cx="5429250" cy="470063"/>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solidFill>
                  <a:schemeClr val="dk1"/>
                </a:solidFill>
              </a:defRPr>
            </a:lvl1pPr>
            <a:lvl2pPr marL="914400" lvl="1" indent="-228600" algn="l">
              <a:lnSpc>
                <a:spcPct val="90000"/>
              </a:lnSpc>
              <a:spcBef>
                <a:spcPts val="500"/>
              </a:spcBef>
              <a:spcAft>
                <a:spcPts val="0"/>
              </a:spcAft>
              <a:buClr>
                <a:schemeClr val="dk1"/>
              </a:buClr>
              <a:buSzPts val="2400"/>
              <a:buNone/>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2596564304"/>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showMasterSp="0" matchingName="Title and Content Blue A">
  <p:cSld name="Title and Content Blue A">
    <p:bg>
      <p:bgPr>
        <a:solidFill>
          <a:schemeClr val="lt1"/>
        </a:solidFill>
        <a:effectLst/>
      </p:bgPr>
    </p:bg>
    <p:spTree>
      <p:nvGrpSpPr>
        <p:cNvPr id="1" name="Shape 124"/>
        <p:cNvGrpSpPr/>
        <p:nvPr/>
      </p:nvGrpSpPr>
      <p:grpSpPr>
        <a:xfrm>
          <a:off x="0" y="0"/>
          <a:ext cx="0" cy="0"/>
          <a:chOff x="0" y="0"/>
          <a:chExt cx="0" cy="0"/>
        </a:xfrm>
      </p:grpSpPr>
      <p:sp>
        <p:nvSpPr>
          <p:cNvPr id="125" name="Google Shape;125;p92"/>
          <p:cNvSpPr txBox="1">
            <a:spLocks noGrp="1"/>
          </p:cNvSpPr>
          <p:nvPr>
            <p:ph type="title"/>
          </p:nvPr>
        </p:nvSpPr>
        <p:spPr>
          <a:xfrm>
            <a:off x="925220" y="1101578"/>
            <a:ext cx="4838270" cy="1782383"/>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rgbClr val="000000"/>
              </a:buClr>
              <a:buSzPts val="4800"/>
              <a:buFont typeface="Play"/>
              <a:buNone/>
              <a:defRPr sz="4800">
                <a:solidFill>
                  <a:srgbClr val="000000"/>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26" name="Google Shape;126;p92"/>
          <p:cNvSpPr/>
          <p:nvPr/>
        </p:nvSpPr>
        <p:spPr>
          <a:xfrm>
            <a:off x="11734800" y="6400800"/>
            <a:ext cx="457200" cy="457200"/>
          </a:xfrm>
          <a:prstGeom prst="rect">
            <a:avLst/>
          </a:prstGeom>
          <a:solidFill>
            <a:srgbClr val="8BAE46"/>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chemeClr val="dk1"/>
              </a:buClr>
              <a:buSzPts val="3200"/>
              <a:buFont typeface="Play"/>
              <a:buNone/>
            </a:pPr>
            <a:endParaRPr sz="3200" b="0" i="0" u="none" strike="noStrike" cap="none">
              <a:solidFill>
                <a:srgbClr val="FFFFFF"/>
              </a:solidFill>
              <a:latin typeface="Play"/>
              <a:ea typeface="Play"/>
              <a:cs typeface="Play"/>
              <a:sym typeface="Play"/>
            </a:endParaRPr>
          </a:p>
        </p:txBody>
      </p:sp>
      <p:sp>
        <p:nvSpPr>
          <p:cNvPr id="127" name="Google Shape;127;p92"/>
          <p:cNvSpPr txBox="1">
            <a:spLocks noGrp="1"/>
          </p:cNvSpPr>
          <p:nvPr>
            <p:ph type="body" idx="1"/>
          </p:nvPr>
        </p:nvSpPr>
        <p:spPr>
          <a:xfrm>
            <a:off x="6087623" y="546389"/>
            <a:ext cx="5433848" cy="1118706"/>
          </a:xfrm>
          <a:prstGeom prst="rect">
            <a:avLst/>
          </a:prstGeom>
          <a:noFill/>
          <a:ln>
            <a:noFill/>
          </a:ln>
        </p:spPr>
        <p:txBody>
          <a:bodyPr spcFirstLastPara="1" wrap="square" lIns="91425" tIns="45700" rIns="91425" bIns="45700" anchor="ctr" anchorCtr="0">
            <a:noAutofit/>
          </a:bodyPr>
          <a:lstStyle>
            <a:lvl1pPr marL="457200" lvl="0" indent="-228600" algn="l">
              <a:lnSpc>
                <a:spcPct val="90000"/>
              </a:lnSpc>
              <a:spcBef>
                <a:spcPts val="1000"/>
              </a:spcBef>
              <a:spcAft>
                <a:spcPts val="0"/>
              </a:spcAft>
              <a:buClr>
                <a:schemeClr val="lt1"/>
              </a:buClr>
              <a:buSzPts val="3200"/>
              <a:buNone/>
              <a:defRPr sz="3200">
                <a:solidFill>
                  <a:schemeClr val="lt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8" name="Google Shape;128;p92"/>
          <p:cNvSpPr txBox="1">
            <a:spLocks noGrp="1"/>
          </p:cNvSpPr>
          <p:nvPr>
            <p:ph type="body" idx="2"/>
          </p:nvPr>
        </p:nvSpPr>
        <p:spPr>
          <a:xfrm>
            <a:off x="6087623" y="1813801"/>
            <a:ext cx="5433848" cy="4376791"/>
          </a:xfrm>
          <a:prstGeom prst="rect">
            <a:avLst/>
          </a:prstGeom>
          <a:noFill/>
          <a:ln>
            <a:noFill/>
          </a:ln>
        </p:spPr>
        <p:txBody>
          <a:bodyPr spcFirstLastPara="1" wrap="square" lIns="91425" tIns="45700" rIns="91425" bIns="45700" anchor="t" anchorCtr="0">
            <a:normAutofit/>
          </a:bodyPr>
          <a:lstStyle>
            <a:lvl1pPr marL="457200" lvl="0" indent="-406400" algn="l">
              <a:lnSpc>
                <a:spcPct val="90000"/>
              </a:lnSpc>
              <a:spcBef>
                <a:spcPts val="1000"/>
              </a:spcBef>
              <a:spcAft>
                <a:spcPts val="0"/>
              </a:spcAft>
              <a:buClr>
                <a:schemeClr val="lt1"/>
              </a:buClr>
              <a:buSzPts val="2800"/>
              <a:buChar char="•"/>
              <a:defRPr>
                <a:solidFill>
                  <a:schemeClr val="lt1"/>
                </a:solidFill>
              </a:defRPr>
            </a:lvl1pPr>
            <a:lvl2pPr marL="914400" lvl="1" indent="-381000" algn="l">
              <a:lnSpc>
                <a:spcPct val="90000"/>
              </a:lnSpc>
              <a:spcBef>
                <a:spcPts val="500"/>
              </a:spcBef>
              <a:spcAft>
                <a:spcPts val="0"/>
              </a:spcAft>
              <a:buClr>
                <a:schemeClr val="lt1"/>
              </a:buClr>
              <a:buSzPts val="2400"/>
              <a:buChar char="•"/>
              <a:defRPr>
                <a:solidFill>
                  <a:schemeClr val="lt1"/>
                </a:solidFill>
              </a:defRPr>
            </a:lvl2pPr>
            <a:lvl3pPr marL="1371600" lvl="2" indent="-355600" algn="l">
              <a:lnSpc>
                <a:spcPct val="90000"/>
              </a:lnSpc>
              <a:spcBef>
                <a:spcPts val="500"/>
              </a:spcBef>
              <a:spcAft>
                <a:spcPts val="0"/>
              </a:spcAft>
              <a:buClr>
                <a:schemeClr val="lt1"/>
              </a:buClr>
              <a:buSzPts val="2000"/>
              <a:buChar char="•"/>
              <a:defRPr>
                <a:solidFill>
                  <a:schemeClr val="lt1"/>
                </a:solidFill>
              </a:defRPr>
            </a:lvl3pPr>
            <a:lvl4pPr marL="1828800" lvl="3" indent="-342900" algn="l">
              <a:lnSpc>
                <a:spcPct val="90000"/>
              </a:lnSpc>
              <a:spcBef>
                <a:spcPts val="500"/>
              </a:spcBef>
              <a:spcAft>
                <a:spcPts val="0"/>
              </a:spcAft>
              <a:buClr>
                <a:schemeClr val="lt1"/>
              </a:buClr>
              <a:buSzPts val="1800"/>
              <a:buChar char="•"/>
              <a:defRPr>
                <a:solidFill>
                  <a:schemeClr val="lt1"/>
                </a:solidFill>
              </a:defRPr>
            </a:lvl4pPr>
            <a:lvl5pPr marL="2286000" lvl="4" indent="-330200" algn="l">
              <a:lnSpc>
                <a:spcPct val="90000"/>
              </a:lnSpc>
              <a:spcBef>
                <a:spcPts val="500"/>
              </a:spcBef>
              <a:spcAft>
                <a:spcPts val="0"/>
              </a:spcAft>
              <a:buClr>
                <a:schemeClr val="lt1"/>
              </a:buClr>
              <a:buSzPts val="16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29" name="Google Shape;129;p92"/>
          <p:cNvSpPr txBox="1"/>
          <p:nvPr/>
        </p:nvSpPr>
        <p:spPr>
          <a:xfrm>
            <a:off x="11898805" y="6553045"/>
            <a:ext cx="142668" cy="153888"/>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chemeClr val="lt1"/>
              </a:buClr>
              <a:buSzPts val="1000"/>
              <a:buFont typeface="Play"/>
              <a:buNone/>
            </a:pPr>
            <a:fld id="{00000000-1234-1234-1234-123412341234}" type="slidenum">
              <a:rPr lang="en-US" sz="1000" b="0" i="0" u="none" strike="noStrike" cap="none">
                <a:solidFill>
                  <a:schemeClr val="lt1"/>
                </a:solidFill>
                <a:latin typeface="Play"/>
                <a:ea typeface="Play"/>
                <a:cs typeface="Play"/>
                <a:sym typeface="Play"/>
              </a:rPr>
              <a:t>‹#›</a:t>
            </a:fld>
            <a:endParaRPr sz="1000" b="0" i="0" u="none" strike="noStrike" cap="none">
              <a:solidFill>
                <a:schemeClr val="lt1"/>
              </a:solidFill>
              <a:latin typeface="Play"/>
              <a:ea typeface="Play"/>
              <a:cs typeface="Play"/>
              <a:sym typeface="Play"/>
            </a:endParaRPr>
          </a:p>
        </p:txBody>
      </p:sp>
      <p:pic>
        <p:nvPicPr>
          <p:cNvPr id="130" name="Google Shape;130;p92"/>
          <p:cNvPicPr preferRelativeResize="0"/>
          <p:nvPr/>
        </p:nvPicPr>
        <p:blipFill rotWithShape="1">
          <a:blip r:embed="rId2">
            <a:alphaModFix/>
          </a:blip>
          <a:srcRect/>
          <a:stretch/>
        </p:blipFill>
        <p:spPr>
          <a:xfrm>
            <a:off x="10487025" y="6504175"/>
            <a:ext cx="1097247" cy="289196"/>
          </a:xfrm>
          <a:prstGeom prst="rect">
            <a:avLst/>
          </a:prstGeom>
          <a:noFill/>
          <a:ln>
            <a:noFill/>
          </a:ln>
        </p:spPr>
      </p:pic>
    </p:spTree>
    <p:extLst>
      <p:ext uri="{BB962C8B-B14F-4D97-AF65-F5344CB8AC3E}">
        <p14:creationId xmlns:p14="http://schemas.microsoft.com/office/powerpoint/2010/main" val="3931493725"/>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matchingName="1_title">
  <p:cSld name="1_title">
    <p:spTree>
      <p:nvGrpSpPr>
        <p:cNvPr id="1" name="Shape 131"/>
        <p:cNvGrpSpPr/>
        <p:nvPr/>
      </p:nvGrpSpPr>
      <p:grpSpPr>
        <a:xfrm>
          <a:off x="0" y="0"/>
          <a:ext cx="0" cy="0"/>
          <a:chOff x="0" y="0"/>
          <a:chExt cx="0" cy="0"/>
        </a:xfrm>
      </p:grpSpPr>
      <p:sp>
        <p:nvSpPr>
          <p:cNvPr id="132" name="Google Shape;132;p96"/>
          <p:cNvSpPr>
            <a:spLocks noGrp="1"/>
          </p:cNvSpPr>
          <p:nvPr>
            <p:ph type="pic" idx="2"/>
          </p:nvPr>
        </p:nvSpPr>
        <p:spPr>
          <a:xfrm>
            <a:off x="0" y="0"/>
            <a:ext cx="12192000" cy="6858000"/>
          </a:xfrm>
          <a:prstGeom prst="rect">
            <a:avLst/>
          </a:prstGeom>
          <a:noFill/>
          <a:ln>
            <a:noFill/>
          </a:ln>
        </p:spPr>
      </p:sp>
      <p:pic>
        <p:nvPicPr>
          <p:cNvPr id="133" name="Google Shape;133;p96"/>
          <p:cNvPicPr preferRelativeResize="0"/>
          <p:nvPr/>
        </p:nvPicPr>
        <p:blipFill rotWithShape="1">
          <a:blip r:embed="rId2">
            <a:alphaModFix/>
          </a:blip>
          <a:srcRect/>
          <a:stretch/>
        </p:blipFill>
        <p:spPr>
          <a:xfrm>
            <a:off x="0" y="0"/>
            <a:ext cx="7638757" cy="7638757"/>
          </a:xfrm>
          <a:prstGeom prst="rect">
            <a:avLst/>
          </a:prstGeom>
          <a:noFill/>
          <a:ln>
            <a:noFill/>
          </a:ln>
        </p:spPr>
      </p:pic>
      <p:pic>
        <p:nvPicPr>
          <p:cNvPr id="134" name="Google Shape;134;p96"/>
          <p:cNvPicPr preferRelativeResize="0"/>
          <p:nvPr/>
        </p:nvPicPr>
        <p:blipFill rotWithShape="1">
          <a:blip r:embed="rId3">
            <a:alphaModFix/>
          </a:blip>
          <a:srcRect/>
          <a:stretch/>
        </p:blipFill>
        <p:spPr>
          <a:xfrm>
            <a:off x="1379122" y="1392116"/>
            <a:ext cx="1358900" cy="838200"/>
          </a:xfrm>
          <a:prstGeom prst="rect">
            <a:avLst/>
          </a:prstGeom>
          <a:noFill/>
          <a:ln>
            <a:noFill/>
          </a:ln>
        </p:spPr>
      </p:pic>
      <p:sp>
        <p:nvSpPr>
          <p:cNvPr id="135" name="Google Shape;135;p96"/>
          <p:cNvSpPr txBox="1">
            <a:spLocks noGrp="1"/>
          </p:cNvSpPr>
          <p:nvPr>
            <p:ph type="ctrTitle"/>
          </p:nvPr>
        </p:nvSpPr>
        <p:spPr>
          <a:xfrm>
            <a:off x="1264245" y="2920341"/>
            <a:ext cx="4566715" cy="1874852"/>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6000"/>
              <a:buFont typeface="Play"/>
              <a:buNone/>
              <a:defRPr sz="6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6" name="Google Shape;136;p96"/>
          <p:cNvSpPr txBox="1">
            <a:spLocks noGrp="1"/>
          </p:cNvSpPr>
          <p:nvPr>
            <p:ph type="subTitle" idx="1"/>
          </p:nvPr>
        </p:nvSpPr>
        <p:spPr>
          <a:xfrm>
            <a:off x="1264245" y="4887268"/>
            <a:ext cx="4566715" cy="1301497"/>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lt1"/>
              </a:buClr>
              <a:buSzPts val="2400"/>
              <a:buNone/>
              <a:defRPr sz="2400">
                <a:solidFill>
                  <a:schemeClr val="lt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Tree>
    <p:extLst>
      <p:ext uri="{BB962C8B-B14F-4D97-AF65-F5344CB8AC3E}">
        <p14:creationId xmlns:p14="http://schemas.microsoft.com/office/powerpoint/2010/main" val="3263586824"/>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matchingName="2_title">
  <p:cSld name="2_title">
    <p:bg>
      <p:bgPr>
        <a:solidFill>
          <a:srgbClr val="1F31AD"/>
        </a:solidFill>
        <a:effectLst/>
      </p:bgPr>
    </p:bg>
    <p:spTree>
      <p:nvGrpSpPr>
        <p:cNvPr id="1" name="Shape 137"/>
        <p:cNvGrpSpPr/>
        <p:nvPr/>
      </p:nvGrpSpPr>
      <p:grpSpPr>
        <a:xfrm>
          <a:off x="0" y="0"/>
          <a:ext cx="0" cy="0"/>
          <a:chOff x="0" y="0"/>
          <a:chExt cx="0" cy="0"/>
        </a:xfrm>
      </p:grpSpPr>
      <p:sp>
        <p:nvSpPr>
          <p:cNvPr id="138" name="Google Shape;138;p97"/>
          <p:cNvSpPr txBox="1">
            <a:spLocks noGrp="1"/>
          </p:cNvSpPr>
          <p:nvPr>
            <p:ph type="ctrTitle"/>
          </p:nvPr>
        </p:nvSpPr>
        <p:spPr>
          <a:xfrm>
            <a:off x="8090008" y="1554148"/>
            <a:ext cx="3598410" cy="1874852"/>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4500"/>
              <a:buFont typeface="Play"/>
              <a:buNone/>
              <a:defRPr sz="45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39" name="Google Shape;139;p97"/>
          <p:cNvSpPr txBox="1">
            <a:spLocks noGrp="1"/>
          </p:cNvSpPr>
          <p:nvPr>
            <p:ph type="subTitle" idx="1"/>
          </p:nvPr>
        </p:nvSpPr>
        <p:spPr>
          <a:xfrm>
            <a:off x="8090008" y="3521075"/>
            <a:ext cx="3598410" cy="1301497"/>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lt1"/>
              </a:buClr>
              <a:buSzPts val="2400"/>
              <a:buNone/>
              <a:defRPr sz="2400">
                <a:solidFill>
                  <a:schemeClr val="lt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pic>
        <p:nvPicPr>
          <p:cNvPr id="140" name="Google Shape;140;p97"/>
          <p:cNvPicPr preferRelativeResize="0"/>
          <p:nvPr/>
        </p:nvPicPr>
        <p:blipFill rotWithShape="1">
          <a:blip r:embed="rId2">
            <a:alphaModFix/>
          </a:blip>
          <a:srcRect/>
          <a:stretch/>
        </p:blipFill>
        <p:spPr>
          <a:xfrm>
            <a:off x="-1" y="5983357"/>
            <a:ext cx="874643" cy="874643"/>
          </a:xfrm>
          <a:prstGeom prst="rect">
            <a:avLst/>
          </a:prstGeom>
          <a:noFill/>
          <a:ln>
            <a:noFill/>
          </a:ln>
        </p:spPr>
      </p:pic>
      <p:sp>
        <p:nvSpPr>
          <p:cNvPr id="141" name="Google Shape;141;p97"/>
          <p:cNvSpPr>
            <a:spLocks noGrp="1"/>
          </p:cNvSpPr>
          <p:nvPr>
            <p:ph type="pic" idx="2"/>
          </p:nvPr>
        </p:nvSpPr>
        <p:spPr>
          <a:xfrm>
            <a:off x="874642" y="-695294"/>
            <a:ext cx="6678652" cy="6678652"/>
          </a:xfrm>
          <a:prstGeom prst="flowChartDelay">
            <a:avLst/>
          </a:prstGeom>
          <a:noFill/>
          <a:ln>
            <a:noFill/>
          </a:ln>
        </p:spPr>
      </p:sp>
      <p:pic>
        <p:nvPicPr>
          <p:cNvPr id="142" name="Google Shape;142;p97"/>
          <p:cNvPicPr preferRelativeResize="0"/>
          <p:nvPr/>
        </p:nvPicPr>
        <p:blipFill rotWithShape="1">
          <a:blip r:embed="rId3">
            <a:alphaModFix/>
          </a:blip>
          <a:srcRect/>
          <a:stretch/>
        </p:blipFill>
        <p:spPr>
          <a:xfrm>
            <a:off x="8926848" y="5621866"/>
            <a:ext cx="2523761" cy="665177"/>
          </a:xfrm>
          <a:prstGeom prst="rect">
            <a:avLst/>
          </a:prstGeom>
          <a:noFill/>
          <a:ln>
            <a:noFill/>
          </a:ln>
        </p:spPr>
      </p:pic>
    </p:spTree>
    <p:extLst>
      <p:ext uri="{BB962C8B-B14F-4D97-AF65-F5344CB8AC3E}">
        <p14:creationId xmlns:p14="http://schemas.microsoft.com/office/powerpoint/2010/main" val="4226759813"/>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matchingName="3_title">
  <p:cSld name="3_title">
    <p:bg>
      <p:bgPr>
        <a:solidFill>
          <a:srgbClr val="DCDCDC"/>
        </a:solidFill>
        <a:effectLst/>
      </p:bgPr>
    </p:bg>
    <p:spTree>
      <p:nvGrpSpPr>
        <p:cNvPr id="1" name="Shape 143"/>
        <p:cNvGrpSpPr/>
        <p:nvPr/>
      </p:nvGrpSpPr>
      <p:grpSpPr>
        <a:xfrm>
          <a:off x="0" y="0"/>
          <a:ext cx="0" cy="0"/>
          <a:chOff x="0" y="0"/>
          <a:chExt cx="0" cy="0"/>
        </a:xfrm>
      </p:grpSpPr>
      <p:sp>
        <p:nvSpPr>
          <p:cNvPr id="144" name="Google Shape;144;p98"/>
          <p:cNvSpPr txBox="1">
            <a:spLocks noGrp="1"/>
          </p:cNvSpPr>
          <p:nvPr>
            <p:ph type="ctrTitle"/>
          </p:nvPr>
        </p:nvSpPr>
        <p:spPr>
          <a:xfrm>
            <a:off x="7118003" y="2330005"/>
            <a:ext cx="4351373" cy="1874852"/>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rgbClr val="000000"/>
              </a:buClr>
              <a:buSzPts val="5000"/>
              <a:buFont typeface="Play"/>
              <a:buNone/>
              <a:defRPr sz="5000">
                <a:solidFill>
                  <a:srgbClr val="000000"/>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45" name="Google Shape;145;p98"/>
          <p:cNvSpPr txBox="1">
            <a:spLocks noGrp="1"/>
          </p:cNvSpPr>
          <p:nvPr>
            <p:ph type="subTitle" idx="1"/>
          </p:nvPr>
        </p:nvSpPr>
        <p:spPr>
          <a:xfrm>
            <a:off x="7118003" y="4296932"/>
            <a:ext cx="4351373" cy="1301497"/>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rgbClr val="000000"/>
              </a:buClr>
              <a:buSzPts val="2400"/>
              <a:buNone/>
              <a:defRPr sz="2400">
                <a:solidFill>
                  <a:srgbClr val="000000"/>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pic>
        <p:nvPicPr>
          <p:cNvPr id="146" name="Google Shape;146;p98"/>
          <p:cNvPicPr preferRelativeResize="0"/>
          <p:nvPr/>
        </p:nvPicPr>
        <p:blipFill rotWithShape="1">
          <a:blip r:embed="rId2">
            <a:alphaModFix/>
          </a:blip>
          <a:srcRect/>
          <a:stretch/>
        </p:blipFill>
        <p:spPr>
          <a:xfrm>
            <a:off x="-1" y="0"/>
            <a:ext cx="722625" cy="722625"/>
          </a:xfrm>
          <a:prstGeom prst="rect">
            <a:avLst/>
          </a:prstGeom>
          <a:noFill/>
          <a:ln>
            <a:noFill/>
          </a:ln>
        </p:spPr>
      </p:pic>
      <p:sp>
        <p:nvSpPr>
          <p:cNvPr id="147" name="Google Shape;147;p98"/>
          <p:cNvSpPr>
            <a:spLocks noGrp="1"/>
          </p:cNvSpPr>
          <p:nvPr>
            <p:ph type="pic" idx="2"/>
          </p:nvPr>
        </p:nvSpPr>
        <p:spPr>
          <a:xfrm>
            <a:off x="722624" y="724112"/>
            <a:ext cx="5517866" cy="5517866"/>
          </a:xfrm>
          <a:prstGeom prst="flowChartDelay">
            <a:avLst/>
          </a:prstGeom>
          <a:noFill/>
          <a:ln>
            <a:noFill/>
          </a:ln>
        </p:spPr>
      </p:sp>
      <p:pic>
        <p:nvPicPr>
          <p:cNvPr id="148" name="Google Shape;148;p98"/>
          <p:cNvPicPr preferRelativeResize="0"/>
          <p:nvPr/>
        </p:nvPicPr>
        <p:blipFill rotWithShape="1">
          <a:blip r:embed="rId3">
            <a:alphaModFix/>
          </a:blip>
          <a:srcRect/>
          <a:stretch/>
        </p:blipFill>
        <p:spPr>
          <a:xfrm>
            <a:off x="6462165" y="995711"/>
            <a:ext cx="2281959" cy="604907"/>
          </a:xfrm>
          <a:prstGeom prst="rect">
            <a:avLst/>
          </a:prstGeom>
          <a:noFill/>
          <a:ln>
            <a:noFill/>
          </a:ln>
        </p:spPr>
      </p:pic>
    </p:spTree>
    <p:extLst>
      <p:ext uri="{BB962C8B-B14F-4D97-AF65-F5344CB8AC3E}">
        <p14:creationId xmlns:p14="http://schemas.microsoft.com/office/powerpoint/2010/main" val="4134589679"/>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matchingName="4_title">
  <p:cSld name="4_title">
    <p:spTree>
      <p:nvGrpSpPr>
        <p:cNvPr id="1" name="Shape 149"/>
        <p:cNvGrpSpPr/>
        <p:nvPr/>
      </p:nvGrpSpPr>
      <p:grpSpPr>
        <a:xfrm>
          <a:off x="0" y="0"/>
          <a:ext cx="0" cy="0"/>
          <a:chOff x="0" y="0"/>
          <a:chExt cx="0" cy="0"/>
        </a:xfrm>
      </p:grpSpPr>
      <p:sp>
        <p:nvSpPr>
          <p:cNvPr id="150" name="Google Shape;150;p99"/>
          <p:cNvSpPr>
            <a:spLocks noGrp="1"/>
          </p:cNvSpPr>
          <p:nvPr>
            <p:ph type="pic" idx="2"/>
          </p:nvPr>
        </p:nvSpPr>
        <p:spPr>
          <a:xfrm>
            <a:off x="0" y="0"/>
            <a:ext cx="12192000" cy="6858000"/>
          </a:xfrm>
          <a:prstGeom prst="rect">
            <a:avLst/>
          </a:prstGeom>
          <a:noFill/>
          <a:ln>
            <a:noFill/>
          </a:ln>
        </p:spPr>
      </p:sp>
      <p:pic>
        <p:nvPicPr>
          <p:cNvPr id="151" name="Google Shape;151;p99"/>
          <p:cNvPicPr preferRelativeResize="0"/>
          <p:nvPr/>
        </p:nvPicPr>
        <p:blipFill rotWithShape="1">
          <a:blip r:embed="rId2">
            <a:alphaModFix/>
          </a:blip>
          <a:srcRect/>
          <a:stretch/>
        </p:blipFill>
        <p:spPr>
          <a:xfrm>
            <a:off x="-1" y="-3491246"/>
            <a:ext cx="10358214" cy="10358214"/>
          </a:xfrm>
          <a:prstGeom prst="rect">
            <a:avLst/>
          </a:prstGeom>
          <a:noFill/>
          <a:ln>
            <a:noFill/>
          </a:ln>
        </p:spPr>
      </p:pic>
      <p:sp>
        <p:nvSpPr>
          <p:cNvPr id="152" name="Google Shape;152;p99"/>
          <p:cNvSpPr>
            <a:spLocks noGrp="1"/>
          </p:cNvSpPr>
          <p:nvPr>
            <p:ph type="pic" idx="3"/>
          </p:nvPr>
        </p:nvSpPr>
        <p:spPr>
          <a:xfrm>
            <a:off x="0" y="0"/>
            <a:ext cx="12192000" cy="6858000"/>
          </a:xfrm>
          <a:prstGeom prst="rect">
            <a:avLst/>
          </a:prstGeom>
          <a:noFill/>
          <a:ln>
            <a:noFill/>
          </a:ln>
        </p:spPr>
      </p:sp>
      <p:sp>
        <p:nvSpPr>
          <p:cNvPr id="153" name="Google Shape;153;p99"/>
          <p:cNvSpPr txBox="1">
            <a:spLocks noGrp="1"/>
          </p:cNvSpPr>
          <p:nvPr>
            <p:ph type="ctrTitle"/>
          </p:nvPr>
        </p:nvSpPr>
        <p:spPr>
          <a:xfrm>
            <a:off x="1833787" y="786741"/>
            <a:ext cx="5921680" cy="1874852"/>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6000"/>
              <a:buFont typeface="Play"/>
              <a:buNone/>
              <a:defRPr sz="6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4" name="Google Shape;154;p99"/>
          <p:cNvSpPr txBox="1">
            <a:spLocks noGrp="1"/>
          </p:cNvSpPr>
          <p:nvPr>
            <p:ph type="subTitle" idx="1"/>
          </p:nvPr>
        </p:nvSpPr>
        <p:spPr>
          <a:xfrm>
            <a:off x="1833787" y="2753669"/>
            <a:ext cx="5921680" cy="694666"/>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lt1"/>
              </a:buClr>
              <a:buSzPts val="2400"/>
              <a:buNone/>
              <a:defRPr sz="2400">
                <a:solidFill>
                  <a:schemeClr val="lt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pic>
        <p:nvPicPr>
          <p:cNvPr id="155" name="Google Shape;155;p99"/>
          <p:cNvPicPr preferRelativeResize="0"/>
          <p:nvPr/>
        </p:nvPicPr>
        <p:blipFill rotWithShape="1">
          <a:blip r:embed="rId3">
            <a:alphaModFix/>
          </a:blip>
          <a:srcRect/>
          <a:stretch/>
        </p:blipFill>
        <p:spPr>
          <a:xfrm>
            <a:off x="8926848" y="5621866"/>
            <a:ext cx="2523761" cy="665177"/>
          </a:xfrm>
          <a:prstGeom prst="rect">
            <a:avLst/>
          </a:prstGeom>
          <a:noFill/>
          <a:ln>
            <a:noFill/>
          </a:ln>
        </p:spPr>
      </p:pic>
    </p:spTree>
    <p:extLst>
      <p:ext uri="{BB962C8B-B14F-4D97-AF65-F5344CB8AC3E}">
        <p14:creationId xmlns:p14="http://schemas.microsoft.com/office/powerpoint/2010/main" val="371523199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224B4991-1563-CD48-A701-9F919CD703A7}"/>
              </a:ext>
            </a:extLst>
          </p:cNvPr>
          <p:cNvSpPr>
            <a:spLocks noGrp="1"/>
          </p:cNvSpPr>
          <p:nvPr>
            <p:ph type="pic" sz="quarter" idx="10"/>
          </p:nvPr>
        </p:nvSpPr>
        <p:spPr>
          <a:xfrm>
            <a:off x="0" y="0"/>
            <a:ext cx="12192000" cy="6858000"/>
          </a:xfrm>
        </p:spPr>
        <p:txBody>
          <a:bodyPr/>
          <a:lstStyle/>
          <a:p>
            <a:endParaRPr lang="en-US"/>
          </a:p>
        </p:txBody>
      </p:sp>
      <p:pic>
        <p:nvPicPr>
          <p:cNvPr id="13" name="Picture 12">
            <a:extLst>
              <a:ext uri="{FF2B5EF4-FFF2-40B4-BE49-F238E27FC236}">
                <a16:creationId xmlns:a16="http://schemas.microsoft.com/office/drawing/2014/main" id="{5285161C-9BA7-5E4E-B54D-8D68B1F07DD7}"/>
              </a:ext>
            </a:extLst>
          </p:cNvPr>
          <p:cNvPicPr>
            <a:picLocks noChangeAspect="1"/>
          </p:cNvPicPr>
          <p:nvPr userDrawn="1"/>
        </p:nvPicPr>
        <p:blipFill>
          <a:blip r:embed="rId2">
            <a:duotone>
              <a:schemeClr val="accent6">
                <a:shade val="45000"/>
                <a:satMod val="135000"/>
              </a:schemeClr>
              <a:prstClr val="white"/>
            </a:duotone>
            <a:alphaModFix/>
          </a:blip>
          <a:stretch>
            <a:fillRect/>
          </a:stretch>
        </p:blipFill>
        <p:spPr>
          <a:xfrm>
            <a:off x="0" y="0"/>
            <a:ext cx="7638757" cy="7638757"/>
          </a:xfrm>
          <a:prstGeom prst="rect">
            <a:avLst/>
          </a:prstGeom>
        </p:spPr>
      </p:pic>
      <p:pic>
        <p:nvPicPr>
          <p:cNvPr id="6" name="Picture 5">
            <a:extLst>
              <a:ext uri="{FF2B5EF4-FFF2-40B4-BE49-F238E27FC236}">
                <a16:creationId xmlns:a16="http://schemas.microsoft.com/office/drawing/2014/main" id="{9DECACAC-C286-974A-BC1A-9A17E3E92C84}"/>
              </a:ext>
            </a:extLst>
          </p:cNvPr>
          <p:cNvPicPr>
            <a:picLocks noChangeAspect="1"/>
          </p:cNvPicPr>
          <p:nvPr userDrawn="1"/>
        </p:nvPicPr>
        <p:blipFill>
          <a:blip r:embed="rId3"/>
          <a:stretch>
            <a:fillRect/>
          </a:stretch>
        </p:blipFill>
        <p:spPr>
          <a:xfrm>
            <a:off x="1379122" y="1392116"/>
            <a:ext cx="1358900" cy="838200"/>
          </a:xfrm>
          <a:prstGeom prst="rect">
            <a:avLst/>
          </a:prstGeom>
        </p:spPr>
      </p:pic>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1264245" y="2920341"/>
            <a:ext cx="4566715" cy="1874852"/>
          </a:xfrm>
        </p:spPr>
        <p:txBody>
          <a:bodyPr anchor="b"/>
          <a:lstStyle>
            <a:lvl1pPr algn="l">
              <a:defRPr sz="6000">
                <a:solidFill>
                  <a:schemeClr val="bg1"/>
                </a:solidFill>
              </a:defRPr>
            </a:lvl1pPr>
          </a:lstStyle>
          <a:p>
            <a:r>
              <a:rPr lang="en-US" dirty="0"/>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1264245" y="4887268"/>
            <a:ext cx="4566715" cy="1301497"/>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3939959850"/>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matchingName="1_divider">
  <p:cSld name="1_divider">
    <p:bg>
      <p:bgPr>
        <a:solidFill>
          <a:srgbClr val="1F31AD"/>
        </a:solidFill>
        <a:effectLst/>
      </p:bgPr>
    </p:bg>
    <p:spTree>
      <p:nvGrpSpPr>
        <p:cNvPr id="1" name="Shape 156"/>
        <p:cNvGrpSpPr/>
        <p:nvPr/>
      </p:nvGrpSpPr>
      <p:grpSpPr>
        <a:xfrm>
          <a:off x="0" y="0"/>
          <a:ext cx="0" cy="0"/>
          <a:chOff x="0" y="0"/>
          <a:chExt cx="0" cy="0"/>
        </a:xfrm>
      </p:grpSpPr>
      <p:pic>
        <p:nvPicPr>
          <p:cNvPr id="157" name="Google Shape;157;p100"/>
          <p:cNvPicPr preferRelativeResize="0"/>
          <p:nvPr/>
        </p:nvPicPr>
        <p:blipFill rotWithShape="1">
          <a:blip r:embed="rId2">
            <a:alphaModFix/>
          </a:blip>
          <a:srcRect/>
          <a:stretch/>
        </p:blipFill>
        <p:spPr>
          <a:xfrm>
            <a:off x="0" y="0"/>
            <a:ext cx="8518358" cy="8518358"/>
          </a:xfrm>
          <a:prstGeom prst="rect">
            <a:avLst/>
          </a:prstGeom>
          <a:noFill/>
          <a:ln>
            <a:noFill/>
          </a:ln>
        </p:spPr>
      </p:pic>
      <p:sp>
        <p:nvSpPr>
          <p:cNvPr id="158" name="Google Shape;158;p100"/>
          <p:cNvSpPr txBox="1">
            <a:spLocks noGrp="1"/>
          </p:cNvSpPr>
          <p:nvPr>
            <p:ph type="ctrTitle"/>
          </p:nvPr>
        </p:nvSpPr>
        <p:spPr>
          <a:xfrm>
            <a:off x="1577063" y="2775963"/>
            <a:ext cx="5353123" cy="1874852"/>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lt1"/>
              </a:buClr>
              <a:buSzPts val="6000"/>
              <a:buFont typeface="Play"/>
              <a:buNone/>
              <a:defRPr sz="6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59" name="Google Shape;159;p100"/>
          <p:cNvSpPr txBox="1">
            <a:spLocks noGrp="1"/>
          </p:cNvSpPr>
          <p:nvPr>
            <p:ph type="subTitle" idx="1"/>
          </p:nvPr>
        </p:nvSpPr>
        <p:spPr>
          <a:xfrm>
            <a:off x="1577063" y="4742890"/>
            <a:ext cx="5353123" cy="1301497"/>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lt1"/>
              </a:buClr>
              <a:buSzPts val="2400"/>
              <a:buNone/>
              <a:defRPr sz="2400">
                <a:solidFill>
                  <a:schemeClr val="lt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pic>
        <p:nvPicPr>
          <p:cNvPr id="160" name="Google Shape;160;p100"/>
          <p:cNvPicPr preferRelativeResize="0"/>
          <p:nvPr/>
        </p:nvPicPr>
        <p:blipFill rotWithShape="1">
          <a:blip r:embed="rId3">
            <a:alphaModFix/>
          </a:blip>
          <a:srcRect/>
          <a:stretch/>
        </p:blipFill>
        <p:spPr>
          <a:xfrm>
            <a:off x="1352549" y="288758"/>
            <a:ext cx="1352277" cy="356414"/>
          </a:xfrm>
          <a:prstGeom prst="rect">
            <a:avLst/>
          </a:prstGeom>
          <a:noFill/>
          <a:ln>
            <a:noFill/>
          </a:ln>
        </p:spPr>
      </p:pic>
    </p:spTree>
    <p:extLst>
      <p:ext uri="{BB962C8B-B14F-4D97-AF65-F5344CB8AC3E}">
        <p14:creationId xmlns:p14="http://schemas.microsoft.com/office/powerpoint/2010/main" val="2903546263"/>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matchingName="2_divider">
  <p:cSld name="2_divider">
    <p:bg>
      <p:bgPr>
        <a:solidFill>
          <a:srgbClr val="5B69FF"/>
        </a:solidFill>
        <a:effectLst/>
      </p:bgPr>
    </p:bg>
    <p:spTree>
      <p:nvGrpSpPr>
        <p:cNvPr id="1" name="Shape 161"/>
        <p:cNvGrpSpPr/>
        <p:nvPr/>
      </p:nvGrpSpPr>
      <p:grpSpPr>
        <a:xfrm>
          <a:off x="0" y="0"/>
          <a:ext cx="0" cy="0"/>
          <a:chOff x="0" y="0"/>
          <a:chExt cx="0" cy="0"/>
        </a:xfrm>
      </p:grpSpPr>
      <p:pic>
        <p:nvPicPr>
          <p:cNvPr id="162" name="Google Shape;162;p101"/>
          <p:cNvPicPr preferRelativeResize="0"/>
          <p:nvPr/>
        </p:nvPicPr>
        <p:blipFill rotWithShape="1">
          <a:blip r:embed="rId2">
            <a:alphaModFix/>
          </a:blip>
          <a:srcRect/>
          <a:stretch/>
        </p:blipFill>
        <p:spPr>
          <a:xfrm>
            <a:off x="-18007" y="-2896617"/>
            <a:ext cx="9763585" cy="9763585"/>
          </a:xfrm>
          <a:prstGeom prst="rect">
            <a:avLst/>
          </a:prstGeom>
          <a:noFill/>
          <a:ln>
            <a:noFill/>
          </a:ln>
        </p:spPr>
      </p:pic>
      <p:sp>
        <p:nvSpPr>
          <p:cNvPr id="163" name="Google Shape;163;p101"/>
          <p:cNvSpPr txBox="1">
            <a:spLocks noGrp="1"/>
          </p:cNvSpPr>
          <p:nvPr>
            <p:ph type="ctrTitle"/>
          </p:nvPr>
        </p:nvSpPr>
        <p:spPr>
          <a:xfrm>
            <a:off x="1833787" y="1554148"/>
            <a:ext cx="5921680" cy="1874852"/>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000000"/>
              </a:buClr>
              <a:buSzPts val="6000"/>
              <a:buFont typeface="Play"/>
              <a:buNone/>
              <a:defRPr sz="6000">
                <a:solidFill>
                  <a:srgbClr val="000000"/>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4" name="Google Shape;164;p101"/>
          <p:cNvSpPr txBox="1">
            <a:spLocks noGrp="1"/>
          </p:cNvSpPr>
          <p:nvPr>
            <p:ph type="subTitle" idx="1"/>
          </p:nvPr>
        </p:nvSpPr>
        <p:spPr>
          <a:xfrm>
            <a:off x="1833787" y="3521076"/>
            <a:ext cx="5921680" cy="694666"/>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rgbClr val="000000"/>
              </a:buClr>
              <a:buSzPts val="2400"/>
              <a:buNone/>
              <a:defRPr sz="2400">
                <a:solidFill>
                  <a:srgbClr val="000000"/>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pic>
        <p:nvPicPr>
          <p:cNvPr id="165" name="Google Shape;165;p101"/>
          <p:cNvPicPr preferRelativeResize="0"/>
          <p:nvPr/>
        </p:nvPicPr>
        <p:blipFill rotWithShape="1">
          <a:blip r:embed="rId3">
            <a:alphaModFix/>
          </a:blip>
          <a:srcRect/>
          <a:stretch/>
        </p:blipFill>
        <p:spPr>
          <a:xfrm>
            <a:off x="9566490" y="5871410"/>
            <a:ext cx="2124749" cy="560011"/>
          </a:xfrm>
          <a:prstGeom prst="rect">
            <a:avLst/>
          </a:prstGeom>
          <a:noFill/>
          <a:ln>
            <a:noFill/>
          </a:ln>
        </p:spPr>
      </p:pic>
    </p:spTree>
    <p:extLst>
      <p:ext uri="{BB962C8B-B14F-4D97-AF65-F5344CB8AC3E}">
        <p14:creationId xmlns:p14="http://schemas.microsoft.com/office/powerpoint/2010/main" val="314368204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matchingName="3_divider">
  <p:cSld name="3_divider">
    <p:bg>
      <p:bgPr>
        <a:solidFill>
          <a:srgbClr val="98A1FF"/>
        </a:solidFill>
        <a:effectLst/>
      </p:bgPr>
    </p:bg>
    <p:spTree>
      <p:nvGrpSpPr>
        <p:cNvPr id="1" name="Shape 166"/>
        <p:cNvGrpSpPr/>
        <p:nvPr/>
      </p:nvGrpSpPr>
      <p:grpSpPr>
        <a:xfrm>
          <a:off x="0" y="0"/>
          <a:ext cx="0" cy="0"/>
          <a:chOff x="0" y="0"/>
          <a:chExt cx="0" cy="0"/>
        </a:xfrm>
      </p:grpSpPr>
      <p:sp>
        <p:nvSpPr>
          <p:cNvPr id="167" name="Google Shape;167;p102"/>
          <p:cNvSpPr txBox="1">
            <a:spLocks noGrp="1"/>
          </p:cNvSpPr>
          <p:nvPr>
            <p:ph type="ctrTitle"/>
          </p:nvPr>
        </p:nvSpPr>
        <p:spPr>
          <a:xfrm>
            <a:off x="8017438" y="1842906"/>
            <a:ext cx="3598410" cy="1874852"/>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000000"/>
              </a:buClr>
              <a:buSzPts val="4500"/>
              <a:buFont typeface="Play"/>
              <a:buNone/>
              <a:defRPr sz="4500">
                <a:solidFill>
                  <a:srgbClr val="000000"/>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68" name="Google Shape;168;p102"/>
          <p:cNvSpPr txBox="1">
            <a:spLocks noGrp="1"/>
          </p:cNvSpPr>
          <p:nvPr>
            <p:ph type="subTitle" idx="1"/>
          </p:nvPr>
        </p:nvSpPr>
        <p:spPr>
          <a:xfrm>
            <a:off x="8017438" y="3809833"/>
            <a:ext cx="3598410" cy="930609"/>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rgbClr val="000000"/>
              </a:buClr>
              <a:buSzPts val="2400"/>
              <a:buNone/>
              <a:defRPr sz="2400">
                <a:solidFill>
                  <a:srgbClr val="000000"/>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pic>
        <p:nvPicPr>
          <p:cNvPr id="169" name="Google Shape;169;p102"/>
          <p:cNvPicPr preferRelativeResize="0"/>
          <p:nvPr/>
        </p:nvPicPr>
        <p:blipFill rotWithShape="1">
          <a:blip r:embed="rId2">
            <a:alphaModFix/>
          </a:blip>
          <a:srcRect/>
          <a:stretch/>
        </p:blipFill>
        <p:spPr>
          <a:xfrm>
            <a:off x="-1" y="5983357"/>
            <a:ext cx="874643" cy="874643"/>
          </a:xfrm>
          <a:prstGeom prst="rect">
            <a:avLst/>
          </a:prstGeom>
          <a:noFill/>
          <a:ln>
            <a:noFill/>
          </a:ln>
        </p:spPr>
      </p:pic>
      <p:sp>
        <p:nvSpPr>
          <p:cNvPr id="170" name="Google Shape;170;p102"/>
          <p:cNvSpPr>
            <a:spLocks noGrp="1"/>
          </p:cNvSpPr>
          <p:nvPr>
            <p:ph type="pic" idx="2"/>
          </p:nvPr>
        </p:nvSpPr>
        <p:spPr>
          <a:xfrm>
            <a:off x="874642" y="-695294"/>
            <a:ext cx="6678652" cy="6678652"/>
          </a:xfrm>
          <a:prstGeom prst="flowChartDelay">
            <a:avLst/>
          </a:prstGeom>
          <a:noFill/>
          <a:ln>
            <a:noFill/>
          </a:ln>
        </p:spPr>
      </p:sp>
      <p:pic>
        <p:nvPicPr>
          <p:cNvPr id="171" name="Google Shape;171;p102"/>
          <p:cNvPicPr preferRelativeResize="0"/>
          <p:nvPr/>
        </p:nvPicPr>
        <p:blipFill rotWithShape="1">
          <a:blip r:embed="rId3">
            <a:alphaModFix/>
          </a:blip>
          <a:srcRect/>
          <a:stretch/>
        </p:blipFill>
        <p:spPr>
          <a:xfrm>
            <a:off x="1352549" y="6253214"/>
            <a:ext cx="1352277" cy="356414"/>
          </a:xfrm>
          <a:prstGeom prst="rect">
            <a:avLst/>
          </a:prstGeom>
          <a:noFill/>
          <a:ln>
            <a:noFill/>
          </a:ln>
        </p:spPr>
      </p:pic>
    </p:spTree>
    <p:extLst>
      <p:ext uri="{BB962C8B-B14F-4D97-AF65-F5344CB8AC3E}">
        <p14:creationId xmlns:p14="http://schemas.microsoft.com/office/powerpoint/2010/main" val="942455176"/>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matchingName="4_divider">
  <p:cSld name="4_divider">
    <p:bg>
      <p:bgPr>
        <a:solidFill>
          <a:srgbClr val="C81326"/>
        </a:solidFill>
        <a:effectLst/>
      </p:bgPr>
    </p:bg>
    <p:spTree>
      <p:nvGrpSpPr>
        <p:cNvPr id="1" name="Shape 172"/>
        <p:cNvGrpSpPr/>
        <p:nvPr/>
      </p:nvGrpSpPr>
      <p:grpSpPr>
        <a:xfrm>
          <a:off x="0" y="0"/>
          <a:ext cx="0" cy="0"/>
          <a:chOff x="0" y="0"/>
          <a:chExt cx="0" cy="0"/>
        </a:xfrm>
      </p:grpSpPr>
      <p:sp>
        <p:nvSpPr>
          <p:cNvPr id="173" name="Google Shape;173;p103"/>
          <p:cNvSpPr txBox="1">
            <a:spLocks noGrp="1"/>
          </p:cNvSpPr>
          <p:nvPr>
            <p:ph type="ctrTitle"/>
          </p:nvPr>
        </p:nvSpPr>
        <p:spPr>
          <a:xfrm>
            <a:off x="1577063" y="2775963"/>
            <a:ext cx="5353123" cy="1874852"/>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lt1"/>
              </a:buClr>
              <a:buSzPts val="6000"/>
              <a:buFont typeface="Play"/>
              <a:buNone/>
              <a:defRPr sz="6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4" name="Google Shape;174;p103"/>
          <p:cNvSpPr txBox="1">
            <a:spLocks noGrp="1"/>
          </p:cNvSpPr>
          <p:nvPr>
            <p:ph type="subTitle" idx="1"/>
          </p:nvPr>
        </p:nvSpPr>
        <p:spPr>
          <a:xfrm>
            <a:off x="1577063" y="4742890"/>
            <a:ext cx="5353123" cy="1301497"/>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lt1"/>
              </a:buClr>
              <a:buSzPts val="2400"/>
              <a:buNone/>
              <a:defRPr sz="2400">
                <a:solidFill>
                  <a:schemeClr val="lt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pic>
        <p:nvPicPr>
          <p:cNvPr id="175" name="Google Shape;175;p103"/>
          <p:cNvPicPr preferRelativeResize="0"/>
          <p:nvPr/>
        </p:nvPicPr>
        <p:blipFill rotWithShape="1">
          <a:blip r:embed="rId2">
            <a:alphaModFix/>
          </a:blip>
          <a:srcRect/>
          <a:stretch/>
        </p:blipFill>
        <p:spPr>
          <a:xfrm>
            <a:off x="1352549" y="288758"/>
            <a:ext cx="1352277" cy="356414"/>
          </a:xfrm>
          <a:prstGeom prst="rect">
            <a:avLst/>
          </a:prstGeom>
          <a:noFill/>
          <a:ln>
            <a:noFill/>
          </a:ln>
        </p:spPr>
      </p:pic>
      <p:pic>
        <p:nvPicPr>
          <p:cNvPr id="176" name="Google Shape;176;p103"/>
          <p:cNvPicPr preferRelativeResize="0"/>
          <p:nvPr/>
        </p:nvPicPr>
        <p:blipFill rotWithShape="1">
          <a:blip r:embed="rId3">
            <a:alphaModFix/>
          </a:blip>
          <a:srcRect/>
          <a:stretch/>
        </p:blipFill>
        <p:spPr>
          <a:xfrm>
            <a:off x="-1" y="-1"/>
            <a:ext cx="8518357" cy="8518357"/>
          </a:xfrm>
          <a:prstGeom prst="rect">
            <a:avLst/>
          </a:prstGeom>
          <a:noFill/>
          <a:ln>
            <a:noFill/>
          </a:ln>
        </p:spPr>
      </p:pic>
    </p:spTree>
    <p:extLst>
      <p:ext uri="{BB962C8B-B14F-4D97-AF65-F5344CB8AC3E}">
        <p14:creationId xmlns:p14="http://schemas.microsoft.com/office/powerpoint/2010/main" val="519930082"/>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matchingName="5_divider">
  <p:cSld name="5_divider">
    <p:bg>
      <p:bgPr>
        <a:solidFill>
          <a:srgbClr val="FF5660"/>
        </a:solidFill>
        <a:effectLst/>
      </p:bgPr>
    </p:bg>
    <p:spTree>
      <p:nvGrpSpPr>
        <p:cNvPr id="1" name="Shape 177"/>
        <p:cNvGrpSpPr/>
        <p:nvPr/>
      </p:nvGrpSpPr>
      <p:grpSpPr>
        <a:xfrm>
          <a:off x="0" y="0"/>
          <a:ext cx="0" cy="0"/>
          <a:chOff x="0" y="0"/>
          <a:chExt cx="0" cy="0"/>
        </a:xfrm>
      </p:grpSpPr>
      <p:pic>
        <p:nvPicPr>
          <p:cNvPr id="178" name="Google Shape;178;p104"/>
          <p:cNvPicPr preferRelativeResize="0"/>
          <p:nvPr/>
        </p:nvPicPr>
        <p:blipFill rotWithShape="1">
          <a:blip r:embed="rId2">
            <a:alphaModFix/>
          </a:blip>
          <a:srcRect/>
          <a:stretch/>
        </p:blipFill>
        <p:spPr>
          <a:xfrm>
            <a:off x="-18008" y="-2891071"/>
            <a:ext cx="9763585" cy="9763585"/>
          </a:xfrm>
          <a:prstGeom prst="rect">
            <a:avLst/>
          </a:prstGeom>
          <a:noFill/>
          <a:ln>
            <a:noFill/>
          </a:ln>
        </p:spPr>
      </p:pic>
      <p:sp>
        <p:nvSpPr>
          <p:cNvPr id="179" name="Google Shape;179;p104"/>
          <p:cNvSpPr txBox="1">
            <a:spLocks noGrp="1"/>
          </p:cNvSpPr>
          <p:nvPr>
            <p:ph type="ctrTitle"/>
          </p:nvPr>
        </p:nvSpPr>
        <p:spPr>
          <a:xfrm>
            <a:off x="1833787" y="1554148"/>
            <a:ext cx="5921680" cy="1874852"/>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000000"/>
              </a:buClr>
              <a:buSzPts val="6000"/>
              <a:buFont typeface="Play"/>
              <a:buNone/>
              <a:defRPr sz="6000">
                <a:solidFill>
                  <a:srgbClr val="000000"/>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80" name="Google Shape;180;p104"/>
          <p:cNvSpPr txBox="1">
            <a:spLocks noGrp="1"/>
          </p:cNvSpPr>
          <p:nvPr>
            <p:ph type="subTitle" idx="1"/>
          </p:nvPr>
        </p:nvSpPr>
        <p:spPr>
          <a:xfrm>
            <a:off x="1833787" y="3521076"/>
            <a:ext cx="5921680" cy="694666"/>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rgbClr val="000000"/>
              </a:buClr>
              <a:buSzPts val="2400"/>
              <a:buNone/>
              <a:defRPr sz="2400">
                <a:solidFill>
                  <a:srgbClr val="000000"/>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pic>
        <p:nvPicPr>
          <p:cNvPr id="181" name="Google Shape;181;p104"/>
          <p:cNvPicPr preferRelativeResize="0"/>
          <p:nvPr/>
        </p:nvPicPr>
        <p:blipFill rotWithShape="1">
          <a:blip r:embed="rId3">
            <a:alphaModFix/>
          </a:blip>
          <a:srcRect/>
          <a:stretch/>
        </p:blipFill>
        <p:spPr>
          <a:xfrm>
            <a:off x="9566490" y="5871410"/>
            <a:ext cx="2124749" cy="560011"/>
          </a:xfrm>
          <a:prstGeom prst="rect">
            <a:avLst/>
          </a:prstGeom>
          <a:noFill/>
          <a:ln>
            <a:noFill/>
          </a:ln>
        </p:spPr>
      </p:pic>
    </p:spTree>
    <p:extLst>
      <p:ext uri="{BB962C8B-B14F-4D97-AF65-F5344CB8AC3E}">
        <p14:creationId xmlns:p14="http://schemas.microsoft.com/office/powerpoint/2010/main" val="1141584369"/>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matchingName="6_divider">
  <p:cSld name="6_divider">
    <p:bg>
      <p:bgPr>
        <a:solidFill>
          <a:srgbClr val="FF858A"/>
        </a:solidFill>
        <a:effectLst/>
      </p:bgPr>
    </p:bg>
    <p:spTree>
      <p:nvGrpSpPr>
        <p:cNvPr id="1" name="Shape 182"/>
        <p:cNvGrpSpPr/>
        <p:nvPr/>
      </p:nvGrpSpPr>
      <p:grpSpPr>
        <a:xfrm>
          <a:off x="0" y="0"/>
          <a:ext cx="0" cy="0"/>
          <a:chOff x="0" y="0"/>
          <a:chExt cx="0" cy="0"/>
        </a:xfrm>
      </p:grpSpPr>
      <p:sp>
        <p:nvSpPr>
          <p:cNvPr id="183" name="Google Shape;183;p105"/>
          <p:cNvSpPr txBox="1">
            <a:spLocks noGrp="1"/>
          </p:cNvSpPr>
          <p:nvPr>
            <p:ph type="ctrTitle"/>
          </p:nvPr>
        </p:nvSpPr>
        <p:spPr>
          <a:xfrm>
            <a:off x="8017438" y="1842906"/>
            <a:ext cx="3598410" cy="1874852"/>
          </a:xfrm>
          <a:prstGeom prst="rect">
            <a:avLst/>
          </a:prstGeom>
          <a:solidFill>
            <a:srgbClr val="FF858A"/>
          </a:solid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000000"/>
              </a:buClr>
              <a:buSzPts val="4500"/>
              <a:buFont typeface="Play"/>
              <a:buNone/>
              <a:defRPr sz="4500">
                <a:solidFill>
                  <a:srgbClr val="000000"/>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84" name="Google Shape;184;p105"/>
          <p:cNvSpPr txBox="1">
            <a:spLocks noGrp="1"/>
          </p:cNvSpPr>
          <p:nvPr>
            <p:ph type="subTitle" idx="1"/>
          </p:nvPr>
        </p:nvSpPr>
        <p:spPr>
          <a:xfrm>
            <a:off x="8017438" y="3809833"/>
            <a:ext cx="3598410" cy="930609"/>
          </a:xfrm>
          <a:prstGeom prst="rect">
            <a:avLst/>
          </a:prstGeom>
          <a:solidFill>
            <a:srgbClr val="FF858A"/>
          </a:solid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rgbClr val="000000"/>
              </a:buClr>
              <a:buSzPts val="2400"/>
              <a:buNone/>
              <a:defRPr sz="2400">
                <a:solidFill>
                  <a:srgbClr val="000000"/>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85" name="Google Shape;185;p105"/>
          <p:cNvSpPr>
            <a:spLocks noGrp="1"/>
          </p:cNvSpPr>
          <p:nvPr>
            <p:ph type="pic" idx="2"/>
          </p:nvPr>
        </p:nvSpPr>
        <p:spPr>
          <a:xfrm>
            <a:off x="874642" y="-695294"/>
            <a:ext cx="6678652" cy="6678652"/>
          </a:xfrm>
          <a:prstGeom prst="flowChartDelay">
            <a:avLst/>
          </a:prstGeom>
          <a:noFill/>
          <a:ln>
            <a:noFill/>
          </a:ln>
        </p:spPr>
      </p:sp>
      <p:sp>
        <p:nvSpPr>
          <p:cNvPr id="186" name="Google Shape;186;p105"/>
          <p:cNvSpPr/>
          <p:nvPr/>
        </p:nvSpPr>
        <p:spPr>
          <a:xfrm>
            <a:off x="0" y="5983356"/>
            <a:ext cx="874643" cy="874643"/>
          </a:xfrm>
          <a:prstGeom prst="rect">
            <a:avLst/>
          </a:prstGeom>
          <a:solidFill>
            <a:srgbClr val="FFB6B9"/>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Play"/>
              <a:ea typeface="Play"/>
              <a:cs typeface="Play"/>
              <a:sym typeface="Play"/>
            </a:endParaRPr>
          </a:p>
        </p:txBody>
      </p:sp>
      <p:pic>
        <p:nvPicPr>
          <p:cNvPr id="187" name="Google Shape;187;p105"/>
          <p:cNvPicPr preferRelativeResize="0"/>
          <p:nvPr/>
        </p:nvPicPr>
        <p:blipFill rotWithShape="1">
          <a:blip r:embed="rId2">
            <a:alphaModFix/>
          </a:blip>
          <a:srcRect/>
          <a:stretch/>
        </p:blipFill>
        <p:spPr>
          <a:xfrm>
            <a:off x="1352549" y="6253214"/>
            <a:ext cx="1352277" cy="356414"/>
          </a:xfrm>
          <a:prstGeom prst="rect">
            <a:avLst/>
          </a:prstGeom>
          <a:noFill/>
          <a:ln>
            <a:noFill/>
          </a:ln>
        </p:spPr>
      </p:pic>
    </p:spTree>
    <p:extLst>
      <p:ext uri="{BB962C8B-B14F-4D97-AF65-F5344CB8AC3E}">
        <p14:creationId xmlns:p14="http://schemas.microsoft.com/office/powerpoint/2010/main" val="1651470190"/>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matchingName="7_divider">
  <p:cSld name="7_divider">
    <p:bg>
      <p:bgPr>
        <a:solidFill>
          <a:srgbClr val="005C84"/>
        </a:solidFill>
        <a:effectLst/>
      </p:bgPr>
    </p:bg>
    <p:spTree>
      <p:nvGrpSpPr>
        <p:cNvPr id="1" name="Shape 188"/>
        <p:cNvGrpSpPr/>
        <p:nvPr/>
      </p:nvGrpSpPr>
      <p:grpSpPr>
        <a:xfrm>
          <a:off x="0" y="0"/>
          <a:ext cx="0" cy="0"/>
          <a:chOff x="0" y="0"/>
          <a:chExt cx="0" cy="0"/>
        </a:xfrm>
      </p:grpSpPr>
      <p:sp>
        <p:nvSpPr>
          <p:cNvPr id="189" name="Google Shape;189;p106"/>
          <p:cNvSpPr txBox="1">
            <a:spLocks noGrp="1"/>
          </p:cNvSpPr>
          <p:nvPr>
            <p:ph type="ctrTitle"/>
          </p:nvPr>
        </p:nvSpPr>
        <p:spPr>
          <a:xfrm>
            <a:off x="1577063" y="2775963"/>
            <a:ext cx="5353123" cy="1874852"/>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lt1"/>
              </a:buClr>
              <a:buSzPts val="6000"/>
              <a:buFont typeface="Play"/>
              <a:buNone/>
              <a:defRPr sz="6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0" name="Google Shape;190;p106"/>
          <p:cNvSpPr txBox="1">
            <a:spLocks noGrp="1"/>
          </p:cNvSpPr>
          <p:nvPr>
            <p:ph type="subTitle" idx="1"/>
          </p:nvPr>
        </p:nvSpPr>
        <p:spPr>
          <a:xfrm>
            <a:off x="1577063" y="4742890"/>
            <a:ext cx="5353123" cy="1301497"/>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lt1"/>
              </a:buClr>
              <a:buSzPts val="2400"/>
              <a:buNone/>
              <a:defRPr sz="2400">
                <a:solidFill>
                  <a:schemeClr val="lt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pic>
        <p:nvPicPr>
          <p:cNvPr id="191" name="Google Shape;191;p106"/>
          <p:cNvPicPr preferRelativeResize="0"/>
          <p:nvPr/>
        </p:nvPicPr>
        <p:blipFill rotWithShape="1">
          <a:blip r:embed="rId2">
            <a:alphaModFix/>
          </a:blip>
          <a:srcRect/>
          <a:stretch/>
        </p:blipFill>
        <p:spPr>
          <a:xfrm>
            <a:off x="1352549" y="288758"/>
            <a:ext cx="1352277" cy="356414"/>
          </a:xfrm>
          <a:prstGeom prst="rect">
            <a:avLst/>
          </a:prstGeom>
          <a:noFill/>
          <a:ln>
            <a:noFill/>
          </a:ln>
        </p:spPr>
      </p:pic>
      <p:pic>
        <p:nvPicPr>
          <p:cNvPr id="192" name="Google Shape;192;p106"/>
          <p:cNvPicPr preferRelativeResize="0"/>
          <p:nvPr/>
        </p:nvPicPr>
        <p:blipFill rotWithShape="1">
          <a:blip r:embed="rId3">
            <a:alphaModFix/>
          </a:blip>
          <a:srcRect/>
          <a:stretch/>
        </p:blipFill>
        <p:spPr>
          <a:xfrm>
            <a:off x="0" y="-1"/>
            <a:ext cx="8518356" cy="8518356"/>
          </a:xfrm>
          <a:prstGeom prst="rect">
            <a:avLst/>
          </a:prstGeom>
          <a:noFill/>
          <a:ln>
            <a:noFill/>
          </a:ln>
        </p:spPr>
      </p:pic>
    </p:spTree>
    <p:extLst>
      <p:ext uri="{BB962C8B-B14F-4D97-AF65-F5344CB8AC3E}">
        <p14:creationId xmlns:p14="http://schemas.microsoft.com/office/powerpoint/2010/main" val="800251011"/>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matchingName="8_divider">
  <p:cSld name="8_divider">
    <p:bg>
      <p:bgPr>
        <a:solidFill>
          <a:srgbClr val="02C8FD"/>
        </a:solidFill>
        <a:effectLst/>
      </p:bgPr>
    </p:bg>
    <p:spTree>
      <p:nvGrpSpPr>
        <p:cNvPr id="1" name="Shape 193"/>
        <p:cNvGrpSpPr/>
        <p:nvPr/>
      </p:nvGrpSpPr>
      <p:grpSpPr>
        <a:xfrm>
          <a:off x="0" y="0"/>
          <a:ext cx="0" cy="0"/>
          <a:chOff x="0" y="0"/>
          <a:chExt cx="0" cy="0"/>
        </a:xfrm>
      </p:grpSpPr>
      <p:pic>
        <p:nvPicPr>
          <p:cNvPr id="194" name="Google Shape;194;p107"/>
          <p:cNvPicPr preferRelativeResize="0"/>
          <p:nvPr/>
        </p:nvPicPr>
        <p:blipFill rotWithShape="1">
          <a:blip r:embed="rId2">
            <a:alphaModFix/>
          </a:blip>
          <a:srcRect/>
          <a:stretch/>
        </p:blipFill>
        <p:spPr>
          <a:xfrm>
            <a:off x="-14515" y="-2893472"/>
            <a:ext cx="9760092" cy="9760092"/>
          </a:xfrm>
          <a:prstGeom prst="rect">
            <a:avLst/>
          </a:prstGeom>
          <a:noFill/>
          <a:ln>
            <a:noFill/>
          </a:ln>
        </p:spPr>
      </p:pic>
      <p:sp>
        <p:nvSpPr>
          <p:cNvPr id="195" name="Google Shape;195;p107"/>
          <p:cNvSpPr txBox="1">
            <a:spLocks noGrp="1"/>
          </p:cNvSpPr>
          <p:nvPr>
            <p:ph type="ctrTitle"/>
          </p:nvPr>
        </p:nvSpPr>
        <p:spPr>
          <a:xfrm>
            <a:off x="1833787" y="1554148"/>
            <a:ext cx="5921680" cy="1874852"/>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000000"/>
              </a:buClr>
              <a:buSzPts val="6000"/>
              <a:buFont typeface="Play"/>
              <a:buNone/>
              <a:defRPr sz="6000">
                <a:solidFill>
                  <a:srgbClr val="000000"/>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96" name="Google Shape;196;p107"/>
          <p:cNvSpPr txBox="1">
            <a:spLocks noGrp="1"/>
          </p:cNvSpPr>
          <p:nvPr>
            <p:ph type="subTitle" idx="1"/>
          </p:nvPr>
        </p:nvSpPr>
        <p:spPr>
          <a:xfrm>
            <a:off x="1833787" y="3521076"/>
            <a:ext cx="5921680" cy="694666"/>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rgbClr val="000000"/>
              </a:buClr>
              <a:buSzPts val="2400"/>
              <a:buNone/>
              <a:defRPr sz="2400">
                <a:solidFill>
                  <a:srgbClr val="000000"/>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pic>
        <p:nvPicPr>
          <p:cNvPr id="197" name="Google Shape;197;p107"/>
          <p:cNvPicPr preferRelativeResize="0"/>
          <p:nvPr/>
        </p:nvPicPr>
        <p:blipFill rotWithShape="1">
          <a:blip r:embed="rId3">
            <a:alphaModFix/>
          </a:blip>
          <a:srcRect/>
          <a:stretch/>
        </p:blipFill>
        <p:spPr>
          <a:xfrm>
            <a:off x="9566490" y="5871410"/>
            <a:ext cx="2124749" cy="560011"/>
          </a:xfrm>
          <a:prstGeom prst="rect">
            <a:avLst/>
          </a:prstGeom>
          <a:noFill/>
          <a:ln>
            <a:noFill/>
          </a:ln>
        </p:spPr>
      </p:pic>
    </p:spTree>
    <p:extLst>
      <p:ext uri="{BB962C8B-B14F-4D97-AF65-F5344CB8AC3E}">
        <p14:creationId xmlns:p14="http://schemas.microsoft.com/office/powerpoint/2010/main" val="2542962095"/>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matchingName="9_divider">
  <p:cSld name="9_divider">
    <p:bg>
      <p:bgPr>
        <a:solidFill>
          <a:srgbClr val="7ADEFF"/>
        </a:solidFill>
        <a:effectLst/>
      </p:bgPr>
    </p:bg>
    <p:spTree>
      <p:nvGrpSpPr>
        <p:cNvPr id="1" name="Shape 198"/>
        <p:cNvGrpSpPr/>
        <p:nvPr/>
      </p:nvGrpSpPr>
      <p:grpSpPr>
        <a:xfrm>
          <a:off x="0" y="0"/>
          <a:ext cx="0" cy="0"/>
          <a:chOff x="0" y="0"/>
          <a:chExt cx="0" cy="0"/>
        </a:xfrm>
      </p:grpSpPr>
      <p:sp>
        <p:nvSpPr>
          <p:cNvPr id="199" name="Google Shape;199;p108"/>
          <p:cNvSpPr txBox="1">
            <a:spLocks noGrp="1"/>
          </p:cNvSpPr>
          <p:nvPr>
            <p:ph type="ctrTitle"/>
          </p:nvPr>
        </p:nvSpPr>
        <p:spPr>
          <a:xfrm>
            <a:off x="8017438" y="1842906"/>
            <a:ext cx="3598410" cy="1874852"/>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000000"/>
              </a:buClr>
              <a:buSzPts val="4500"/>
              <a:buFont typeface="Play"/>
              <a:buNone/>
              <a:defRPr sz="4500">
                <a:solidFill>
                  <a:srgbClr val="000000"/>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0" name="Google Shape;200;p108"/>
          <p:cNvSpPr txBox="1">
            <a:spLocks noGrp="1"/>
          </p:cNvSpPr>
          <p:nvPr>
            <p:ph type="subTitle" idx="1"/>
          </p:nvPr>
        </p:nvSpPr>
        <p:spPr>
          <a:xfrm>
            <a:off x="8017438" y="3809833"/>
            <a:ext cx="3598410" cy="930609"/>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rgbClr val="000000"/>
              </a:buClr>
              <a:buSzPts val="2400"/>
              <a:buNone/>
              <a:defRPr sz="2400">
                <a:solidFill>
                  <a:srgbClr val="000000"/>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01" name="Google Shape;201;p108"/>
          <p:cNvSpPr>
            <a:spLocks noGrp="1"/>
          </p:cNvSpPr>
          <p:nvPr>
            <p:ph type="pic" idx="2"/>
          </p:nvPr>
        </p:nvSpPr>
        <p:spPr>
          <a:xfrm>
            <a:off x="874642" y="-695294"/>
            <a:ext cx="6678652" cy="6678652"/>
          </a:xfrm>
          <a:prstGeom prst="flowChartDelay">
            <a:avLst/>
          </a:prstGeom>
          <a:noFill/>
          <a:ln>
            <a:noFill/>
          </a:ln>
        </p:spPr>
      </p:sp>
      <p:sp>
        <p:nvSpPr>
          <p:cNvPr id="202" name="Google Shape;202;p108"/>
          <p:cNvSpPr/>
          <p:nvPr/>
        </p:nvSpPr>
        <p:spPr>
          <a:xfrm>
            <a:off x="0" y="5983356"/>
            <a:ext cx="874643" cy="874643"/>
          </a:xfrm>
          <a:prstGeom prst="rect">
            <a:avLst/>
          </a:prstGeom>
          <a:solidFill>
            <a:srgbClr val="02C8FD"/>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Play"/>
              <a:ea typeface="Play"/>
              <a:cs typeface="Play"/>
              <a:sym typeface="Play"/>
            </a:endParaRPr>
          </a:p>
        </p:txBody>
      </p:sp>
      <p:pic>
        <p:nvPicPr>
          <p:cNvPr id="203" name="Google Shape;203;p108"/>
          <p:cNvPicPr preferRelativeResize="0"/>
          <p:nvPr/>
        </p:nvPicPr>
        <p:blipFill rotWithShape="1">
          <a:blip r:embed="rId2">
            <a:alphaModFix/>
          </a:blip>
          <a:srcRect/>
          <a:stretch/>
        </p:blipFill>
        <p:spPr>
          <a:xfrm>
            <a:off x="1919978" y="7168467"/>
            <a:ext cx="8268750" cy="6858000"/>
          </a:xfrm>
          <a:prstGeom prst="rect">
            <a:avLst/>
          </a:prstGeom>
          <a:noFill/>
          <a:ln>
            <a:noFill/>
          </a:ln>
        </p:spPr>
      </p:pic>
      <p:pic>
        <p:nvPicPr>
          <p:cNvPr id="204" name="Google Shape;204;p108"/>
          <p:cNvPicPr preferRelativeResize="0"/>
          <p:nvPr/>
        </p:nvPicPr>
        <p:blipFill rotWithShape="1">
          <a:blip r:embed="rId3">
            <a:alphaModFix/>
          </a:blip>
          <a:srcRect/>
          <a:stretch/>
        </p:blipFill>
        <p:spPr>
          <a:xfrm>
            <a:off x="1352549" y="6253214"/>
            <a:ext cx="1352277" cy="356414"/>
          </a:xfrm>
          <a:prstGeom prst="rect">
            <a:avLst/>
          </a:prstGeom>
          <a:noFill/>
          <a:ln>
            <a:noFill/>
          </a:ln>
        </p:spPr>
      </p:pic>
    </p:spTree>
    <p:extLst>
      <p:ext uri="{BB962C8B-B14F-4D97-AF65-F5344CB8AC3E}">
        <p14:creationId xmlns:p14="http://schemas.microsoft.com/office/powerpoint/2010/main" val="4001736858"/>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matchingName="10_divider">
  <p:cSld name="10_divider">
    <p:bg>
      <p:bgPr>
        <a:solidFill>
          <a:srgbClr val="CA8F00"/>
        </a:solidFill>
        <a:effectLst/>
      </p:bgPr>
    </p:bg>
    <p:spTree>
      <p:nvGrpSpPr>
        <p:cNvPr id="1" name="Shape 205"/>
        <p:cNvGrpSpPr/>
        <p:nvPr/>
      </p:nvGrpSpPr>
      <p:grpSpPr>
        <a:xfrm>
          <a:off x="0" y="0"/>
          <a:ext cx="0" cy="0"/>
          <a:chOff x="0" y="0"/>
          <a:chExt cx="0" cy="0"/>
        </a:xfrm>
      </p:grpSpPr>
      <p:sp>
        <p:nvSpPr>
          <p:cNvPr id="206" name="Google Shape;206;p109"/>
          <p:cNvSpPr txBox="1">
            <a:spLocks noGrp="1"/>
          </p:cNvSpPr>
          <p:nvPr>
            <p:ph type="ctrTitle"/>
          </p:nvPr>
        </p:nvSpPr>
        <p:spPr>
          <a:xfrm>
            <a:off x="1577063" y="2775963"/>
            <a:ext cx="5353123" cy="1874852"/>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lt1"/>
              </a:buClr>
              <a:buSzPts val="6000"/>
              <a:buFont typeface="Play"/>
              <a:buNone/>
              <a:defRPr sz="6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07" name="Google Shape;207;p109"/>
          <p:cNvSpPr txBox="1">
            <a:spLocks noGrp="1"/>
          </p:cNvSpPr>
          <p:nvPr>
            <p:ph type="subTitle" idx="1"/>
          </p:nvPr>
        </p:nvSpPr>
        <p:spPr>
          <a:xfrm>
            <a:off x="1577063" y="4742890"/>
            <a:ext cx="5353123" cy="1301497"/>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lt1"/>
              </a:buClr>
              <a:buSzPts val="2400"/>
              <a:buNone/>
              <a:defRPr sz="2400">
                <a:solidFill>
                  <a:schemeClr val="lt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pic>
        <p:nvPicPr>
          <p:cNvPr id="208" name="Google Shape;208;p109"/>
          <p:cNvPicPr preferRelativeResize="0"/>
          <p:nvPr/>
        </p:nvPicPr>
        <p:blipFill rotWithShape="1">
          <a:blip r:embed="rId2">
            <a:alphaModFix/>
          </a:blip>
          <a:srcRect/>
          <a:stretch/>
        </p:blipFill>
        <p:spPr>
          <a:xfrm>
            <a:off x="1352549" y="288758"/>
            <a:ext cx="1352277" cy="356414"/>
          </a:xfrm>
          <a:prstGeom prst="rect">
            <a:avLst/>
          </a:prstGeom>
          <a:noFill/>
          <a:ln>
            <a:noFill/>
          </a:ln>
        </p:spPr>
      </p:pic>
      <p:pic>
        <p:nvPicPr>
          <p:cNvPr id="209" name="Google Shape;209;p109"/>
          <p:cNvPicPr preferRelativeResize="0"/>
          <p:nvPr/>
        </p:nvPicPr>
        <p:blipFill rotWithShape="1">
          <a:blip r:embed="rId3">
            <a:alphaModFix/>
          </a:blip>
          <a:srcRect/>
          <a:stretch/>
        </p:blipFill>
        <p:spPr>
          <a:xfrm>
            <a:off x="0" y="0"/>
            <a:ext cx="8518356" cy="8518356"/>
          </a:xfrm>
          <a:prstGeom prst="rect">
            <a:avLst/>
          </a:prstGeom>
          <a:noFill/>
          <a:ln>
            <a:noFill/>
          </a:ln>
        </p:spPr>
      </p:pic>
    </p:spTree>
    <p:extLst>
      <p:ext uri="{BB962C8B-B14F-4D97-AF65-F5344CB8AC3E}">
        <p14:creationId xmlns:p14="http://schemas.microsoft.com/office/powerpoint/2010/main" val="235705716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title">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8090008" y="1554148"/>
            <a:ext cx="3598410" cy="1874852"/>
          </a:xfrm>
        </p:spPr>
        <p:txBody>
          <a:bodyPr anchor="b">
            <a:normAutofit/>
          </a:bodyPr>
          <a:lstStyle>
            <a:lvl1pPr algn="l">
              <a:defRPr sz="4500">
                <a:solidFill>
                  <a:schemeClr val="bg1"/>
                </a:solidFill>
              </a:defRPr>
            </a:lvl1pPr>
          </a:lstStyle>
          <a:p>
            <a:r>
              <a:rPr lang="en-US" dirty="0"/>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8090008" y="3521075"/>
            <a:ext cx="3598410" cy="1301497"/>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2" name="Picture 1">
            <a:extLst>
              <a:ext uri="{FF2B5EF4-FFF2-40B4-BE49-F238E27FC236}">
                <a16:creationId xmlns:a16="http://schemas.microsoft.com/office/drawing/2014/main" id="{8DB3934E-9463-F742-BC92-1AA4EE518C24}"/>
              </a:ext>
            </a:extLst>
          </p:cNvPr>
          <p:cNvPicPr>
            <a:picLocks noChangeAspect="1"/>
          </p:cNvPicPr>
          <p:nvPr userDrawn="1"/>
        </p:nvPicPr>
        <p:blipFill>
          <a:blip r:embed="rId2"/>
          <a:stretch>
            <a:fillRect/>
          </a:stretch>
        </p:blipFill>
        <p:spPr>
          <a:xfrm>
            <a:off x="-1" y="5983357"/>
            <a:ext cx="874643" cy="874643"/>
          </a:xfrm>
          <a:prstGeom prst="rect">
            <a:avLst/>
          </a:prstGeom>
        </p:spPr>
      </p:pic>
      <p:sp>
        <p:nvSpPr>
          <p:cNvPr id="10" name="Picture Placeholder 8">
            <a:extLst>
              <a:ext uri="{FF2B5EF4-FFF2-40B4-BE49-F238E27FC236}">
                <a16:creationId xmlns:a16="http://schemas.microsoft.com/office/drawing/2014/main" id="{03AA55BD-D8F3-964B-AC53-E163DE3B6747}"/>
              </a:ext>
            </a:extLst>
          </p:cNvPr>
          <p:cNvSpPr>
            <a:spLocks noGrp="1"/>
          </p:cNvSpPr>
          <p:nvPr>
            <p:ph type="pic" sz="quarter" idx="10"/>
          </p:nvPr>
        </p:nvSpPr>
        <p:spPr>
          <a:xfrm>
            <a:off x="874642" y="-695294"/>
            <a:ext cx="6678652" cy="6678652"/>
          </a:xfrm>
          <a:prstGeom prst="flowChartDelay">
            <a:avLst/>
          </a:prstGeom>
        </p:spPr>
        <p:txBody>
          <a:bodyPr/>
          <a:lstStyle/>
          <a:p>
            <a:endParaRPr lang="en-US"/>
          </a:p>
        </p:txBody>
      </p:sp>
    </p:spTree>
    <p:extLst>
      <p:ext uri="{BB962C8B-B14F-4D97-AF65-F5344CB8AC3E}">
        <p14:creationId xmlns:p14="http://schemas.microsoft.com/office/powerpoint/2010/main" val="2543034639"/>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matchingName="11_divider">
  <p:cSld name="11_divider">
    <p:bg>
      <p:bgPr>
        <a:solidFill>
          <a:srgbClr val="F7CC4A"/>
        </a:solidFill>
        <a:effectLst/>
      </p:bgPr>
    </p:bg>
    <p:spTree>
      <p:nvGrpSpPr>
        <p:cNvPr id="1" name="Shape 210"/>
        <p:cNvGrpSpPr/>
        <p:nvPr/>
      </p:nvGrpSpPr>
      <p:grpSpPr>
        <a:xfrm>
          <a:off x="0" y="0"/>
          <a:ext cx="0" cy="0"/>
          <a:chOff x="0" y="0"/>
          <a:chExt cx="0" cy="0"/>
        </a:xfrm>
      </p:grpSpPr>
      <p:pic>
        <p:nvPicPr>
          <p:cNvPr id="211" name="Google Shape;211;p110"/>
          <p:cNvPicPr preferRelativeResize="0"/>
          <p:nvPr/>
        </p:nvPicPr>
        <p:blipFill rotWithShape="1">
          <a:blip r:embed="rId2">
            <a:alphaModFix/>
          </a:blip>
          <a:srcRect/>
          <a:stretch/>
        </p:blipFill>
        <p:spPr>
          <a:xfrm>
            <a:off x="-14516" y="-2893471"/>
            <a:ext cx="9760091" cy="9760091"/>
          </a:xfrm>
          <a:prstGeom prst="rect">
            <a:avLst/>
          </a:prstGeom>
          <a:noFill/>
          <a:ln>
            <a:noFill/>
          </a:ln>
        </p:spPr>
      </p:pic>
      <p:sp>
        <p:nvSpPr>
          <p:cNvPr id="212" name="Google Shape;212;p110"/>
          <p:cNvSpPr txBox="1">
            <a:spLocks noGrp="1"/>
          </p:cNvSpPr>
          <p:nvPr>
            <p:ph type="ctrTitle"/>
          </p:nvPr>
        </p:nvSpPr>
        <p:spPr>
          <a:xfrm>
            <a:off x="1833787" y="1554148"/>
            <a:ext cx="5921680" cy="1874852"/>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000000"/>
              </a:buClr>
              <a:buSzPts val="6000"/>
              <a:buFont typeface="Play"/>
              <a:buNone/>
              <a:defRPr sz="6000">
                <a:solidFill>
                  <a:srgbClr val="000000"/>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3" name="Google Shape;213;p110"/>
          <p:cNvSpPr txBox="1">
            <a:spLocks noGrp="1"/>
          </p:cNvSpPr>
          <p:nvPr>
            <p:ph type="subTitle" idx="1"/>
          </p:nvPr>
        </p:nvSpPr>
        <p:spPr>
          <a:xfrm>
            <a:off x="1833787" y="3521076"/>
            <a:ext cx="5921680" cy="694666"/>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rgbClr val="000000"/>
              </a:buClr>
              <a:buSzPts val="2400"/>
              <a:buNone/>
              <a:defRPr sz="2400">
                <a:solidFill>
                  <a:srgbClr val="000000"/>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pic>
        <p:nvPicPr>
          <p:cNvPr id="214" name="Google Shape;214;p110"/>
          <p:cNvPicPr preferRelativeResize="0"/>
          <p:nvPr/>
        </p:nvPicPr>
        <p:blipFill rotWithShape="1">
          <a:blip r:embed="rId3">
            <a:alphaModFix/>
          </a:blip>
          <a:srcRect/>
          <a:stretch/>
        </p:blipFill>
        <p:spPr>
          <a:xfrm>
            <a:off x="9566490" y="5871410"/>
            <a:ext cx="2124749" cy="560011"/>
          </a:xfrm>
          <a:prstGeom prst="rect">
            <a:avLst/>
          </a:prstGeom>
          <a:noFill/>
          <a:ln>
            <a:noFill/>
          </a:ln>
        </p:spPr>
      </p:pic>
      <p:pic>
        <p:nvPicPr>
          <p:cNvPr id="215" name="Google Shape;215;p110"/>
          <p:cNvPicPr preferRelativeResize="0"/>
          <p:nvPr/>
        </p:nvPicPr>
        <p:blipFill rotWithShape="1">
          <a:blip r:embed="rId4">
            <a:alphaModFix/>
          </a:blip>
          <a:srcRect/>
          <a:stretch/>
        </p:blipFill>
        <p:spPr>
          <a:xfrm>
            <a:off x="1919978" y="7168467"/>
            <a:ext cx="8268750" cy="6858000"/>
          </a:xfrm>
          <a:prstGeom prst="rect">
            <a:avLst/>
          </a:prstGeom>
          <a:noFill/>
          <a:ln>
            <a:noFill/>
          </a:ln>
        </p:spPr>
      </p:pic>
    </p:spTree>
    <p:extLst>
      <p:ext uri="{BB962C8B-B14F-4D97-AF65-F5344CB8AC3E}">
        <p14:creationId xmlns:p14="http://schemas.microsoft.com/office/powerpoint/2010/main" val="1136424097"/>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matchingName="12_divider">
  <p:cSld name="12_divider">
    <p:bg>
      <p:bgPr>
        <a:solidFill>
          <a:srgbClr val="FFE27A"/>
        </a:solidFill>
        <a:effectLst/>
      </p:bgPr>
    </p:bg>
    <p:spTree>
      <p:nvGrpSpPr>
        <p:cNvPr id="1" name="Shape 216"/>
        <p:cNvGrpSpPr/>
        <p:nvPr/>
      </p:nvGrpSpPr>
      <p:grpSpPr>
        <a:xfrm>
          <a:off x="0" y="0"/>
          <a:ext cx="0" cy="0"/>
          <a:chOff x="0" y="0"/>
          <a:chExt cx="0" cy="0"/>
        </a:xfrm>
      </p:grpSpPr>
      <p:sp>
        <p:nvSpPr>
          <p:cNvPr id="217" name="Google Shape;217;p111"/>
          <p:cNvSpPr txBox="1">
            <a:spLocks noGrp="1"/>
          </p:cNvSpPr>
          <p:nvPr>
            <p:ph type="ctrTitle"/>
          </p:nvPr>
        </p:nvSpPr>
        <p:spPr>
          <a:xfrm>
            <a:off x="8017438" y="1842906"/>
            <a:ext cx="3598410" cy="1874852"/>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000000"/>
              </a:buClr>
              <a:buSzPts val="4500"/>
              <a:buFont typeface="Play"/>
              <a:buNone/>
              <a:defRPr sz="4500">
                <a:solidFill>
                  <a:srgbClr val="000000"/>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18" name="Google Shape;218;p111"/>
          <p:cNvSpPr txBox="1">
            <a:spLocks noGrp="1"/>
          </p:cNvSpPr>
          <p:nvPr>
            <p:ph type="subTitle" idx="1"/>
          </p:nvPr>
        </p:nvSpPr>
        <p:spPr>
          <a:xfrm>
            <a:off x="8017438" y="3809833"/>
            <a:ext cx="3598410" cy="930609"/>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rgbClr val="000000"/>
              </a:buClr>
              <a:buSzPts val="2400"/>
              <a:buNone/>
              <a:defRPr sz="2400">
                <a:solidFill>
                  <a:srgbClr val="000000"/>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19" name="Google Shape;219;p111"/>
          <p:cNvSpPr>
            <a:spLocks noGrp="1"/>
          </p:cNvSpPr>
          <p:nvPr>
            <p:ph type="pic" idx="2"/>
          </p:nvPr>
        </p:nvSpPr>
        <p:spPr>
          <a:xfrm>
            <a:off x="874642" y="-695294"/>
            <a:ext cx="6678652" cy="6678652"/>
          </a:xfrm>
          <a:prstGeom prst="flowChartDelay">
            <a:avLst/>
          </a:prstGeom>
          <a:noFill/>
          <a:ln>
            <a:noFill/>
          </a:ln>
        </p:spPr>
      </p:sp>
      <p:sp>
        <p:nvSpPr>
          <p:cNvPr id="220" name="Google Shape;220;p111"/>
          <p:cNvSpPr/>
          <p:nvPr/>
        </p:nvSpPr>
        <p:spPr>
          <a:xfrm>
            <a:off x="0" y="5983356"/>
            <a:ext cx="874643" cy="874643"/>
          </a:xfrm>
          <a:prstGeom prst="rect">
            <a:avLst/>
          </a:prstGeom>
          <a:solidFill>
            <a:srgbClr val="EEB2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Play"/>
              <a:ea typeface="Play"/>
              <a:cs typeface="Play"/>
              <a:sym typeface="Play"/>
            </a:endParaRPr>
          </a:p>
        </p:txBody>
      </p:sp>
      <p:pic>
        <p:nvPicPr>
          <p:cNvPr id="221" name="Google Shape;221;p111"/>
          <p:cNvPicPr preferRelativeResize="0"/>
          <p:nvPr/>
        </p:nvPicPr>
        <p:blipFill rotWithShape="1">
          <a:blip r:embed="rId2">
            <a:alphaModFix/>
          </a:blip>
          <a:srcRect/>
          <a:stretch/>
        </p:blipFill>
        <p:spPr>
          <a:xfrm>
            <a:off x="1352747" y="6253214"/>
            <a:ext cx="1352277" cy="356414"/>
          </a:xfrm>
          <a:prstGeom prst="rect">
            <a:avLst/>
          </a:prstGeom>
          <a:noFill/>
          <a:ln>
            <a:noFill/>
          </a:ln>
        </p:spPr>
      </p:pic>
    </p:spTree>
    <p:extLst>
      <p:ext uri="{BB962C8B-B14F-4D97-AF65-F5344CB8AC3E}">
        <p14:creationId xmlns:p14="http://schemas.microsoft.com/office/powerpoint/2010/main" val="4076602421"/>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matchingName="13_divider">
  <p:cSld name="13_divider">
    <p:bg>
      <p:bgPr>
        <a:solidFill>
          <a:srgbClr val="515A3C"/>
        </a:solidFill>
        <a:effectLst/>
      </p:bgPr>
    </p:bg>
    <p:spTree>
      <p:nvGrpSpPr>
        <p:cNvPr id="1" name="Shape 222"/>
        <p:cNvGrpSpPr/>
        <p:nvPr/>
      </p:nvGrpSpPr>
      <p:grpSpPr>
        <a:xfrm>
          <a:off x="0" y="0"/>
          <a:ext cx="0" cy="0"/>
          <a:chOff x="0" y="0"/>
          <a:chExt cx="0" cy="0"/>
        </a:xfrm>
      </p:grpSpPr>
      <p:sp>
        <p:nvSpPr>
          <p:cNvPr id="223" name="Google Shape;223;p112"/>
          <p:cNvSpPr txBox="1">
            <a:spLocks noGrp="1"/>
          </p:cNvSpPr>
          <p:nvPr>
            <p:ph type="ctrTitle"/>
          </p:nvPr>
        </p:nvSpPr>
        <p:spPr>
          <a:xfrm>
            <a:off x="1577063" y="2775963"/>
            <a:ext cx="5353123" cy="1874852"/>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lt1"/>
              </a:buClr>
              <a:buSzPts val="6000"/>
              <a:buFont typeface="Play"/>
              <a:buNone/>
              <a:defRPr sz="6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24" name="Google Shape;224;p112"/>
          <p:cNvSpPr txBox="1">
            <a:spLocks noGrp="1"/>
          </p:cNvSpPr>
          <p:nvPr>
            <p:ph type="subTitle" idx="1"/>
          </p:nvPr>
        </p:nvSpPr>
        <p:spPr>
          <a:xfrm>
            <a:off x="1577063" y="4742890"/>
            <a:ext cx="5353123" cy="1301497"/>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lt1"/>
              </a:buClr>
              <a:buSzPts val="2400"/>
              <a:buNone/>
              <a:defRPr sz="2400">
                <a:solidFill>
                  <a:schemeClr val="lt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pic>
        <p:nvPicPr>
          <p:cNvPr id="225" name="Google Shape;225;p112"/>
          <p:cNvPicPr preferRelativeResize="0"/>
          <p:nvPr/>
        </p:nvPicPr>
        <p:blipFill rotWithShape="1">
          <a:blip r:embed="rId2">
            <a:alphaModFix/>
          </a:blip>
          <a:srcRect/>
          <a:stretch/>
        </p:blipFill>
        <p:spPr>
          <a:xfrm>
            <a:off x="1352549" y="288758"/>
            <a:ext cx="1352277" cy="356414"/>
          </a:xfrm>
          <a:prstGeom prst="rect">
            <a:avLst/>
          </a:prstGeom>
          <a:noFill/>
          <a:ln>
            <a:noFill/>
          </a:ln>
        </p:spPr>
      </p:pic>
      <p:pic>
        <p:nvPicPr>
          <p:cNvPr id="226" name="Google Shape;226;p112"/>
          <p:cNvPicPr preferRelativeResize="0"/>
          <p:nvPr/>
        </p:nvPicPr>
        <p:blipFill rotWithShape="1">
          <a:blip r:embed="rId3">
            <a:alphaModFix/>
          </a:blip>
          <a:srcRect/>
          <a:stretch/>
        </p:blipFill>
        <p:spPr>
          <a:xfrm>
            <a:off x="3406" y="-1"/>
            <a:ext cx="8529463" cy="8529463"/>
          </a:xfrm>
          <a:prstGeom prst="rect">
            <a:avLst/>
          </a:prstGeom>
          <a:noFill/>
          <a:ln>
            <a:noFill/>
          </a:ln>
        </p:spPr>
      </p:pic>
    </p:spTree>
    <p:extLst>
      <p:ext uri="{BB962C8B-B14F-4D97-AF65-F5344CB8AC3E}">
        <p14:creationId xmlns:p14="http://schemas.microsoft.com/office/powerpoint/2010/main" val="2873171990"/>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matchingName="14_divider">
  <p:cSld name="14_divider">
    <p:bg>
      <p:bgPr>
        <a:solidFill>
          <a:srgbClr val="8BAE46"/>
        </a:solidFill>
        <a:effectLst/>
      </p:bgPr>
    </p:bg>
    <p:spTree>
      <p:nvGrpSpPr>
        <p:cNvPr id="1" name="Shape 227"/>
        <p:cNvGrpSpPr/>
        <p:nvPr/>
      </p:nvGrpSpPr>
      <p:grpSpPr>
        <a:xfrm>
          <a:off x="0" y="0"/>
          <a:ext cx="0" cy="0"/>
          <a:chOff x="0" y="0"/>
          <a:chExt cx="0" cy="0"/>
        </a:xfrm>
      </p:grpSpPr>
      <p:pic>
        <p:nvPicPr>
          <p:cNvPr id="228" name="Google Shape;228;p113"/>
          <p:cNvPicPr preferRelativeResize="0"/>
          <p:nvPr/>
        </p:nvPicPr>
        <p:blipFill rotWithShape="1">
          <a:blip r:embed="rId2">
            <a:alphaModFix/>
          </a:blip>
          <a:srcRect/>
          <a:stretch/>
        </p:blipFill>
        <p:spPr>
          <a:xfrm>
            <a:off x="-14515" y="-2878954"/>
            <a:ext cx="9745574" cy="9745574"/>
          </a:xfrm>
          <a:prstGeom prst="rect">
            <a:avLst/>
          </a:prstGeom>
          <a:noFill/>
          <a:ln>
            <a:noFill/>
          </a:ln>
        </p:spPr>
      </p:pic>
      <p:sp>
        <p:nvSpPr>
          <p:cNvPr id="229" name="Google Shape;229;p113"/>
          <p:cNvSpPr txBox="1">
            <a:spLocks noGrp="1"/>
          </p:cNvSpPr>
          <p:nvPr>
            <p:ph type="ctrTitle"/>
          </p:nvPr>
        </p:nvSpPr>
        <p:spPr>
          <a:xfrm>
            <a:off x="1833787" y="1554148"/>
            <a:ext cx="5921680" cy="1874852"/>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000000"/>
              </a:buClr>
              <a:buSzPts val="6000"/>
              <a:buFont typeface="Play"/>
              <a:buNone/>
              <a:defRPr sz="6000">
                <a:solidFill>
                  <a:srgbClr val="000000"/>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0" name="Google Shape;230;p113"/>
          <p:cNvSpPr txBox="1">
            <a:spLocks noGrp="1"/>
          </p:cNvSpPr>
          <p:nvPr>
            <p:ph type="subTitle" idx="1"/>
          </p:nvPr>
        </p:nvSpPr>
        <p:spPr>
          <a:xfrm>
            <a:off x="1833787" y="3521076"/>
            <a:ext cx="5921680" cy="694666"/>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rgbClr val="000000"/>
              </a:buClr>
              <a:buSzPts val="2400"/>
              <a:buNone/>
              <a:defRPr sz="2400">
                <a:solidFill>
                  <a:srgbClr val="000000"/>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pic>
        <p:nvPicPr>
          <p:cNvPr id="231" name="Google Shape;231;p113"/>
          <p:cNvPicPr preferRelativeResize="0"/>
          <p:nvPr/>
        </p:nvPicPr>
        <p:blipFill rotWithShape="1">
          <a:blip r:embed="rId3">
            <a:alphaModFix/>
          </a:blip>
          <a:srcRect/>
          <a:stretch/>
        </p:blipFill>
        <p:spPr>
          <a:xfrm>
            <a:off x="9566490" y="5871410"/>
            <a:ext cx="2124749" cy="560011"/>
          </a:xfrm>
          <a:prstGeom prst="rect">
            <a:avLst/>
          </a:prstGeom>
          <a:noFill/>
          <a:ln>
            <a:noFill/>
          </a:ln>
        </p:spPr>
      </p:pic>
      <p:pic>
        <p:nvPicPr>
          <p:cNvPr id="232" name="Google Shape;232;p113"/>
          <p:cNvPicPr preferRelativeResize="0"/>
          <p:nvPr/>
        </p:nvPicPr>
        <p:blipFill rotWithShape="1">
          <a:blip r:embed="rId4">
            <a:alphaModFix/>
          </a:blip>
          <a:srcRect/>
          <a:stretch/>
        </p:blipFill>
        <p:spPr>
          <a:xfrm>
            <a:off x="1919978" y="7168467"/>
            <a:ext cx="8268750" cy="6858000"/>
          </a:xfrm>
          <a:prstGeom prst="rect">
            <a:avLst/>
          </a:prstGeom>
          <a:noFill/>
          <a:ln>
            <a:noFill/>
          </a:ln>
        </p:spPr>
      </p:pic>
    </p:spTree>
    <p:extLst>
      <p:ext uri="{BB962C8B-B14F-4D97-AF65-F5344CB8AC3E}">
        <p14:creationId xmlns:p14="http://schemas.microsoft.com/office/powerpoint/2010/main" val="290304124"/>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matchingName="15_divider">
  <p:cSld name="15_divider">
    <p:bg>
      <p:bgPr>
        <a:solidFill>
          <a:srgbClr val="ADCC6E"/>
        </a:solidFill>
        <a:effectLst/>
      </p:bgPr>
    </p:bg>
    <p:spTree>
      <p:nvGrpSpPr>
        <p:cNvPr id="1" name="Shape 233"/>
        <p:cNvGrpSpPr/>
        <p:nvPr/>
      </p:nvGrpSpPr>
      <p:grpSpPr>
        <a:xfrm>
          <a:off x="0" y="0"/>
          <a:ext cx="0" cy="0"/>
          <a:chOff x="0" y="0"/>
          <a:chExt cx="0" cy="0"/>
        </a:xfrm>
      </p:grpSpPr>
      <p:sp>
        <p:nvSpPr>
          <p:cNvPr id="234" name="Google Shape;234;p114"/>
          <p:cNvSpPr txBox="1">
            <a:spLocks noGrp="1"/>
          </p:cNvSpPr>
          <p:nvPr>
            <p:ph type="ctrTitle"/>
          </p:nvPr>
        </p:nvSpPr>
        <p:spPr>
          <a:xfrm>
            <a:off x="8017438" y="1842906"/>
            <a:ext cx="3598410" cy="1874852"/>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000000"/>
              </a:buClr>
              <a:buSzPts val="4500"/>
              <a:buFont typeface="Play"/>
              <a:buNone/>
              <a:defRPr sz="4500">
                <a:solidFill>
                  <a:srgbClr val="000000"/>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5" name="Google Shape;235;p114"/>
          <p:cNvSpPr txBox="1">
            <a:spLocks noGrp="1"/>
          </p:cNvSpPr>
          <p:nvPr>
            <p:ph type="subTitle" idx="1"/>
          </p:nvPr>
        </p:nvSpPr>
        <p:spPr>
          <a:xfrm>
            <a:off x="8017438" y="3809833"/>
            <a:ext cx="3598410" cy="930609"/>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rgbClr val="000000"/>
              </a:buClr>
              <a:buSzPts val="2400"/>
              <a:buNone/>
              <a:defRPr sz="2400">
                <a:solidFill>
                  <a:srgbClr val="000000"/>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36" name="Google Shape;236;p114"/>
          <p:cNvSpPr>
            <a:spLocks noGrp="1"/>
          </p:cNvSpPr>
          <p:nvPr>
            <p:ph type="pic" idx="2"/>
          </p:nvPr>
        </p:nvSpPr>
        <p:spPr>
          <a:xfrm>
            <a:off x="874642" y="-695294"/>
            <a:ext cx="6678652" cy="6678652"/>
          </a:xfrm>
          <a:prstGeom prst="flowChartDelay">
            <a:avLst/>
          </a:prstGeom>
          <a:noFill/>
          <a:ln>
            <a:noFill/>
          </a:ln>
        </p:spPr>
      </p:sp>
      <p:sp>
        <p:nvSpPr>
          <p:cNvPr id="237" name="Google Shape;237;p114"/>
          <p:cNvSpPr/>
          <p:nvPr/>
        </p:nvSpPr>
        <p:spPr>
          <a:xfrm>
            <a:off x="0" y="5983356"/>
            <a:ext cx="874643" cy="874643"/>
          </a:xfrm>
          <a:prstGeom prst="rect">
            <a:avLst/>
          </a:prstGeom>
          <a:solidFill>
            <a:srgbClr val="8BAE46"/>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Play"/>
              <a:ea typeface="Play"/>
              <a:cs typeface="Play"/>
              <a:sym typeface="Play"/>
            </a:endParaRPr>
          </a:p>
        </p:txBody>
      </p:sp>
      <p:pic>
        <p:nvPicPr>
          <p:cNvPr id="238" name="Google Shape;238;p114"/>
          <p:cNvPicPr preferRelativeResize="0"/>
          <p:nvPr/>
        </p:nvPicPr>
        <p:blipFill rotWithShape="1">
          <a:blip r:embed="rId2">
            <a:alphaModFix/>
          </a:blip>
          <a:srcRect/>
          <a:stretch/>
        </p:blipFill>
        <p:spPr>
          <a:xfrm>
            <a:off x="1352549" y="6253214"/>
            <a:ext cx="1352277" cy="356414"/>
          </a:xfrm>
          <a:prstGeom prst="rect">
            <a:avLst/>
          </a:prstGeom>
          <a:noFill/>
          <a:ln>
            <a:noFill/>
          </a:ln>
        </p:spPr>
      </p:pic>
    </p:spTree>
    <p:extLst>
      <p:ext uri="{BB962C8B-B14F-4D97-AF65-F5344CB8AC3E}">
        <p14:creationId xmlns:p14="http://schemas.microsoft.com/office/powerpoint/2010/main" val="2073422181"/>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matchingName="16_divider">
  <p:cSld name="16_divider">
    <p:bg>
      <p:bgPr>
        <a:solidFill>
          <a:srgbClr val="272727"/>
        </a:solidFill>
        <a:effectLst/>
      </p:bgPr>
    </p:bg>
    <p:spTree>
      <p:nvGrpSpPr>
        <p:cNvPr id="1" name="Shape 239"/>
        <p:cNvGrpSpPr/>
        <p:nvPr/>
      </p:nvGrpSpPr>
      <p:grpSpPr>
        <a:xfrm>
          <a:off x="0" y="0"/>
          <a:ext cx="0" cy="0"/>
          <a:chOff x="0" y="0"/>
          <a:chExt cx="0" cy="0"/>
        </a:xfrm>
      </p:grpSpPr>
      <p:pic>
        <p:nvPicPr>
          <p:cNvPr id="240" name="Google Shape;240;p115"/>
          <p:cNvPicPr preferRelativeResize="0"/>
          <p:nvPr/>
        </p:nvPicPr>
        <p:blipFill rotWithShape="1">
          <a:blip r:embed="rId2">
            <a:alphaModFix/>
          </a:blip>
          <a:srcRect/>
          <a:stretch/>
        </p:blipFill>
        <p:spPr>
          <a:xfrm>
            <a:off x="-1" y="-1"/>
            <a:ext cx="8529463" cy="8529463"/>
          </a:xfrm>
          <a:prstGeom prst="rect">
            <a:avLst/>
          </a:prstGeom>
          <a:noFill/>
          <a:ln>
            <a:noFill/>
          </a:ln>
        </p:spPr>
      </p:pic>
      <p:sp>
        <p:nvSpPr>
          <p:cNvPr id="241" name="Google Shape;241;p115"/>
          <p:cNvSpPr txBox="1">
            <a:spLocks noGrp="1"/>
          </p:cNvSpPr>
          <p:nvPr>
            <p:ph type="ctrTitle"/>
          </p:nvPr>
        </p:nvSpPr>
        <p:spPr>
          <a:xfrm>
            <a:off x="1577063" y="2775963"/>
            <a:ext cx="5353123" cy="1874852"/>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Clr>
                <a:schemeClr val="lt1"/>
              </a:buClr>
              <a:buSzPts val="6000"/>
              <a:buFont typeface="Play"/>
              <a:buNone/>
              <a:defRPr sz="6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42" name="Google Shape;242;p115"/>
          <p:cNvSpPr txBox="1">
            <a:spLocks noGrp="1"/>
          </p:cNvSpPr>
          <p:nvPr>
            <p:ph type="subTitle" idx="1"/>
          </p:nvPr>
        </p:nvSpPr>
        <p:spPr>
          <a:xfrm>
            <a:off x="1577063" y="4742890"/>
            <a:ext cx="5353123" cy="1301497"/>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lt1"/>
              </a:buClr>
              <a:buSzPts val="2400"/>
              <a:buNone/>
              <a:defRPr sz="2400">
                <a:solidFill>
                  <a:schemeClr val="lt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pic>
        <p:nvPicPr>
          <p:cNvPr id="243" name="Google Shape;243;p115"/>
          <p:cNvPicPr preferRelativeResize="0"/>
          <p:nvPr/>
        </p:nvPicPr>
        <p:blipFill rotWithShape="1">
          <a:blip r:embed="rId3">
            <a:alphaModFix/>
          </a:blip>
          <a:srcRect/>
          <a:stretch/>
        </p:blipFill>
        <p:spPr>
          <a:xfrm>
            <a:off x="1352549" y="288758"/>
            <a:ext cx="1352277" cy="356414"/>
          </a:xfrm>
          <a:prstGeom prst="rect">
            <a:avLst/>
          </a:prstGeom>
          <a:noFill/>
          <a:ln>
            <a:noFill/>
          </a:ln>
        </p:spPr>
      </p:pic>
    </p:spTree>
    <p:extLst>
      <p:ext uri="{BB962C8B-B14F-4D97-AF65-F5344CB8AC3E}">
        <p14:creationId xmlns:p14="http://schemas.microsoft.com/office/powerpoint/2010/main" val="3796386096"/>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matchingName="17_divider">
  <p:cSld name="17_divider">
    <p:bg>
      <p:bgPr>
        <a:solidFill>
          <a:srgbClr val="AEAEAE"/>
        </a:solidFill>
        <a:effectLst/>
      </p:bgPr>
    </p:bg>
    <p:spTree>
      <p:nvGrpSpPr>
        <p:cNvPr id="1" name="Shape 244"/>
        <p:cNvGrpSpPr/>
        <p:nvPr/>
      </p:nvGrpSpPr>
      <p:grpSpPr>
        <a:xfrm>
          <a:off x="0" y="0"/>
          <a:ext cx="0" cy="0"/>
          <a:chOff x="0" y="0"/>
          <a:chExt cx="0" cy="0"/>
        </a:xfrm>
      </p:grpSpPr>
      <p:pic>
        <p:nvPicPr>
          <p:cNvPr id="245" name="Google Shape;245;p116"/>
          <p:cNvPicPr preferRelativeResize="0"/>
          <p:nvPr/>
        </p:nvPicPr>
        <p:blipFill rotWithShape="1">
          <a:blip r:embed="rId2">
            <a:alphaModFix/>
          </a:blip>
          <a:srcRect/>
          <a:stretch/>
        </p:blipFill>
        <p:spPr>
          <a:xfrm>
            <a:off x="-14516" y="-2887573"/>
            <a:ext cx="9745573" cy="9745573"/>
          </a:xfrm>
          <a:prstGeom prst="rect">
            <a:avLst/>
          </a:prstGeom>
          <a:noFill/>
          <a:ln>
            <a:noFill/>
          </a:ln>
        </p:spPr>
      </p:pic>
      <p:pic>
        <p:nvPicPr>
          <p:cNvPr id="246" name="Google Shape;246;p116"/>
          <p:cNvPicPr preferRelativeResize="0"/>
          <p:nvPr/>
        </p:nvPicPr>
        <p:blipFill rotWithShape="1">
          <a:blip r:embed="rId3">
            <a:alphaModFix/>
          </a:blip>
          <a:srcRect/>
          <a:stretch/>
        </p:blipFill>
        <p:spPr>
          <a:xfrm>
            <a:off x="-14515" y="-2878954"/>
            <a:ext cx="9745574" cy="9745574"/>
          </a:xfrm>
          <a:prstGeom prst="rect">
            <a:avLst/>
          </a:prstGeom>
          <a:noFill/>
          <a:ln>
            <a:noFill/>
          </a:ln>
        </p:spPr>
      </p:pic>
      <p:sp>
        <p:nvSpPr>
          <p:cNvPr id="247" name="Google Shape;247;p116"/>
          <p:cNvSpPr txBox="1">
            <a:spLocks noGrp="1"/>
          </p:cNvSpPr>
          <p:nvPr>
            <p:ph type="ctrTitle"/>
          </p:nvPr>
        </p:nvSpPr>
        <p:spPr>
          <a:xfrm>
            <a:off x="1833787" y="1554148"/>
            <a:ext cx="5921680" cy="1874852"/>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000000"/>
              </a:buClr>
              <a:buSzPts val="6000"/>
              <a:buFont typeface="Play"/>
              <a:buNone/>
              <a:defRPr sz="6000">
                <a:solidFill>
                  <a:srgbClr val="000000"/>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48" name="Google Shape;248;p116"/>
          <p:cNvSpPr txBox="1">
            <a:spLocks noGrp="1"/>
          </p:cNvSpPr>
          <p:nvPr>
            <p:ph type="subTitle" idx="1"/>
          </p:nvPr>
        </p:nvSpPr>
        <p:spPr>
          <a:xfrm>
            <a:off x="1833787" y="3521076"/>
            <a:ext cx="5921680" cy="694666"/>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rgbClr val="000000"/>
              </a:buClr>
              <a:buSzPts val="2400"/>
              <a:buNone/>
              <a:defRPr sz="2400">
                <a:solidFill>
                  <a:srgbClr val="000000"/>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pic>
        <p:nvPicPr>
          <p:cNvPr id="249" name="Google Shape;249;p116"/>
          <p:cNvPicPr preferRelativeResize="0"/>
          <p:nvPr/>
        </p:nvPicPr>
        <p:blipFill rotWithShape="1">
          <a:blip r:embed="rId4">
            <a:alphaModFix/>
          </a:blip>
          <a:srcRect/>
          <a:stretch/>
        </p:blipFill>
        <p:spPr>
          <a:xfrm>
            <a:off x="9566490" y="5871410"/>
            <a:ext cx="2124749" cy="560011"/>
          </a:xfrm>
          <a:prstGeom prst="rect">
            <a:avLst/>
          </a:prstGeom>
          <a:noFill/>
          <a:ln>
            <a:noFill/>
          </a:ln>
        </p:spPr>
      </p:pic>
    </p:spTree>
    <p:extLst>
      <p:ext uri="{BB962C8B-B14F-4D97-AF65-F5344CB8AC3E}">
        <p14:creationId xmlns:p14="http://schemas.microsoft.com/office/powerpoint/2010/main" val="2773895291"/>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matchingName="18_divider">
  <p:cSld name="18_divider">
    <p:bg>
      <p:bgPr>
        <a:solidFill>
          <a:srgbClr val="E9E9E9"/>
        </a:solidFill>
        <a:effectLst/>
      </p:bgPr>
    </p:bg>
    <p:spTree>
      <p:nvGrpSpPr>
        <p:cNvPr id="1" name="Shape 250"/>
        <p:cNvGrpSpPr/>
        <p:nvPr/>
      </p:nvGrpSpPr>
      <p:grpSpPr>
        <a:xfrm>
          <a:off x="0" y="0"/>
          <a:ext cx="0" cy="0"/>
          <a:chOff x="0" y="0"/>
          <a:chExt cx="0" cy="0"/>
        </a:xfrm>
      </p:grpSpPr>
      <p:sp>
        <p:nvSpPr>
          <p:cNvPr id="251" name="Google Shape;251;p117"/>
          <p:cNvSpPr txBox="1">
            <a:spLocks noGrp="1"/>
          </p:cNvSpPr>
          <p:nvPr>
            <p:ph type="ctrTitle"/>
          </p:nvPr>
        </p:nvSpPr>
        <p:spPr>
          <a:xfrm>
            <a:off x="8017438" y="1842906"/>
            <a:ext cx="3598410" cy="1874852"/>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000000"/>
              </a:buClr>
              <a:buSzPts val="4500"/>
              <a:buFont typeface="Play"/>
              <a:buNone/>
              <a:defRPr sz="4500">
                <a:solidFill>
                  <a:srgbClr val="000000"/>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52" name="Google Shape;252;p117"/>
          <p:cNvSpPr txBox="1">
            <a:spLocks noGrp="1"/>
          </p:cNvSpPr>
          <p:nvPr>
            <p:ph type="subTitle" idx="1"/>
          </p:nvPr>
        </p:nvSpPr>
        <p:spPr>
          <a:xfrm>
            <a:off x="8017438" y="3809833"/>
            <a:ext cx="3598410" cy="930609"/>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rgbClr val="000000"/>
              </a:buClr>
              <a:buSzPts val="2400"/>
              <a:buNone/>
              <a:defRPr sz="2400">
                <a:solidFill>
                  <a:srgbClr val="000000"/>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53" name="Google Shape;253;p117"/>
          <p:cNvSpPr>
            <a:spLocks noGrp="1"/>
          </p:cNvSpPr>
          <p:nvPr>
            <p:ph type="pic" idx="2"/>
          </p:nvPr>
        </p:nvSpPr>
        <p:spPr>
          <a:xfrm>
            <a:off x="874642" y="-695294"/>
            <a:ext cx="6678652" cy="6678652"/>
          </a:xfrm>
          <a:prstGeom prst="flowChartDelay">
            <a:avLst/>
          </a:prstGeom>
          <a:noFill/>
          <a:ln>
            <a:noFill/>
          </a:ln>
        </p:spPr>
      </p:sp>
      <p:sp>
        <p:nvSpPr>
          <p:cNvPr id="254" name="Google Shape;254;p117"/>
          <p:cNvSpPr/>
          <p:nvPr/>
        </p:nvSpPr>
        <p:spPr>
          <a:xfrm>
            <a:off x="0" y="5983356"/>
            <a:ext cx="874643" cy="874643"/>
          </a:xfrm>
          <a:prstGeom prst="rect">
            <a:avLst/>
          </a:prstGeom>
          <a:solidFill>
            <a:srgbClr val="AEAEAE"/>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Play"/>
              <a:ea typeface="Play"/>
              <a:cs typeface="Play"/>
              <a:sym typeface="Play"/>
            </a:endParaRPr>
          </a:p>
        </p:txBody>
      </p:sp>
      <p:pic>
        <p:nvPicPr>
          <p:cNvPr id="255" name="Google Shape;255;p117"/>
          <p:cNvPicPr preferRelativeResize="0"/>
          <p:nvPr/>
        </p:nvPicPr>
        <p:blipFill rotWithShape="1">
          <a:blip r:embed="rId2">
            <a:alphaModFix/>
          </a:blip>
          <a:srcRect/>
          <a:stretch/>
        </p:blipFill>
        <p:spPr>
          <a:xfrm>
            <a:off x="1352747" y="6253214"/>
            <a:ext cx="1352277" cy="356414"/>
          </a:xfrm>
          <a:prstGeom prst="rect">
            <a:avLst/>
          </a:prstGeom>
          <a:noFill/>
          <a:ln>
            <a:noFill/>
          </a:ln>
        </p:spPr>
      </p:pic>
    </p:spTree>
    <p:extLst>
      <p:ext uri="{BB962C8B-B14F-4D97-AF65-F5344CB8AC3E}">
        <p14:creationId xmlns:p14="http://schemas.microsoft.com/office/powerpoint/2010/main" val="1555888975"/>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matchingName="19_divider">
  <p:cSld name="19_divider">
    <p:spTree>
      <p:nvGrpSpPr>
        <p:cNvPr id="1" name="Shape 256"/>
        <p:cNvGrpSpPr/>
        <p:nvPr/>
      </p:nvGrpSpPr>
      <p:grpSpPr>
        <a:xfrm>
          <a:off x="0" y="0"/>
          <a:ext cx="0" cy="0"/>
          <a:chOff x="0" y="0"/>
          <a:chExt cx="0" cy="0"/>
        </a:xfrm>
      </p:grpSpPr>
      <p:sp>
        <p:nvSpPr>
          <p:cNvPr id="257" name="Google Shape;257;p118"/>
          <p:cNvSpPr>
            <a:spLocks noGrp="1"/>
          </p:cNvSpPr>
          <p:nvPr>
            <p:ph type="pic" idx="2"/>
          </p:nvPr>
        </p:nvSpPr>
        <p:spPr>
          <a:xfrm>
            <a:off x="0" y="0"/>
            <a:ext cx="12192000" cy="6858000"/>
          </a:xfrm>
          <a:prstGeom prst="rect">
            <a:avLst/>
          </a:prstGeom>
          <a:noFill/>
          <a:ln>
            <a:noFill/>
          </a:ln>
        </p:spPr>
      </p:sp>
      <p:pic>
        <p:nvPicPr>
          <p:cNvPr id="258" name="Google Shape;258;p118"/>
          <p:cNvPicPr preferRelativeResize="0"/>
          <p:nvPr/>
        </p:nvPicPr>
        <p:blipFill rotWithShape="1">
          <a:blip r:embed="rId2">
            <a:alphaModFix/>
          </a:blip>
          <a:srcRect/>
          <a:stretch/>
        </p:blipFill>
        <p:spPr>
          <a:xfrm>
            <a:off x="0" y="0"/>
            <a:ext cx="7638757" cy="7638757"/>
          </a:xfrm>
          <a:prstGeom prst="rect">
            <a:avLst/>
          </a:prstGeom>
          <a:noFill/>
          <a:ln>
            <a:noFill/>
          </a:ln>
        </p:spPr>
      </p:pic>
      <p:pic>
        <p:nvPicPr>
          <p:cNvPr id="259" name="Google Shape;259;p118"/>
          <p:cNvPicPr preferRelativeResize="0"/>
          <p:nvPr/>
        </p:nvPicPr>
        <p:blipFill rotWithShape="1">
          <a:blip r:embed="rId3">
            <a:alphaModFix/>
          </a:blip>
          <a:srcRect/>
          <a:stretch/>
        </p:blipFill>
        <p:spPr>
          <a:xfrm>
            <a:off x="1379122" y="1392116"/>
            <a:ext cx="1358900" cy="838200"/>
          </a:xfrm>
          <a:prstGeom prst="rect">
            <a:avLst/>
          </a:prstGeom>
          <a:noFill/>
          <a:ln>
            <a:noFill/>
          </a:ln>
        </p:spPr>
      </p:pic>
      <p:sp>
        <p:nvSpPr>
          <p:cNvPr id="260" name="Google Shape;260;p118"/>
          <p:cNvSpPr txBox="1">
            <a:spLocks noGrp="1"/>
          </p:cNvSpPr>
          <p:nvPr>
            <p:ph type="ctrTitle"/>
          </p:nvPr>
        </p:nvSpPr>
        <p:spPr>
          <a:xfrm>
            <a:off x="1264245" y="2920341"/>
            <a:ext cx="4566715" cy="1874852"/>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6000"/>
              <a:buFont typeface="Play"/>
              <a:buNone/>
              <a:defRPr sz="6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1" name="Google Shape;261;p118"/>
          <p:cNvSpPr txBox="1">
            <a:spLocks noGrp="1"/>
          </p:cNvSpPr>
          <p:nvPr>
            <p:ph type="subTitle" idx="1"/>
          </p:nvPr>
        </p:nvSpPr>
        <p:spPr>
          <a:xfrm>
            <a:off x="1264245" y="4887268"/>
            <a:ext cx="4566715" cy="1301497"/>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lt1"/>
              </a:buClr>
              <a:buSzPts val="2400"/>
              <a:buNone/>
              <a:defRPr sz="2400">
                <a:solidFill>
                  <a:schemeClr val="lt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Tree>
    <p:extLst>
      <p:ext uri="{BB962C8B-B14F-4D97-AF65-F5344CB8AC3E}">
        <p14:creationId xmlns:p14="http://schemas.microsoft.com/office/powerpoint/2010/main" val="827764979"/>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matchingName="20_divider">
  <p:cSld name="20_divider">
    <p:bg>
      <p:bgPr>
        <a:solidFill>
          <a:srgbClr val="5B69FF"/>
        </a:solidFill>
        <a:effectLst/>
      </p:bgPr>
    </p:bg>
    <p:spTree>
      <p:nvGrpSpPr>
        <p:cNvPr id="1" name="Shape 262"/>
        <p:cNvGrpSpPr/>
        <p:nvPr/>
      </p:nvGrpSpPr>
      <p:grpSpPr>
        <a:xfrm>
          <a:off x="0" y="0"/>
          <a:ext cx="0" cy="0"/>
          <a:chOff x="0" y="0"/>
          <a:chExt cx="0" cy="0"/>
        </a:xfrm>
      </p:grpSpPr>
      <p:pic>
        <p:nvPicPr>
          <p:cNvPr id="263" name="Google Shape;263;p119"/>
          <p:cNvPicPr preferRelativeResize="0"/>
          <p:nvPr/>
        </p:nvPicPr>
        <p:blipFill rotWithShape="1">
          <a:blip r:embed="rId2">
            <a:alphaModFix/>
          </a:blip>
          <a:srcRect/>
          <a:stretch/>
        </p:blipFill>
        <p:spPr>
          <a:xfrm>
            <a:off x="1379122" y="1392116"/>
            <a:ext cx="1358900" cy="838200"/>
          </a:xfrm>
          <a:prstGeom prst="rect">
            <a:avLst/>
          </a:prstGeom>
          <a:noFill/>
          <a:ln>
            <a:noFill/>
          </a:ln>
        </p:spPr>
      </p:pic>
      <p:sp>
        <p:nvSpPr>
          <p:cNvPr id="264" name="Google Shape;264;p119"/>
          <p:cNvSpPr txBox="1">
            <a:spLocks noGrp="1"/>
          </p:cNvSpPr>
          <p:nvPr>
            <p:ph type="ctrTitle"/>
          </p:nvPr>
        </p:nvSpPr>
        <p:spPr>
          <a:xfrm>
            <a:off x="1264245" y="2920341"/>
            <a:ext cx="4566715" cy="1874852"/>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6000"/>
              <a:buFont typeface="Play"/>
              <a:buNone/>
              <a:defRPr sz="6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65" name="Google Shape;265;p119"/>
          <p:cNvSpPr txBox="1">
            <a:spLocks noGrp="1"/>
          </p:cNvSpPr>
          <p:nvPr>
            <p:ph type="subTitle" idx="1"/>
          </p:nvPr>
        </p:nvSpPr>
        <p:spPr>
          <a:xfrm>
            <a:off x="1264245" y="4887268"/>
            <a:ext cx="4566715" cy="1301497"/>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lt1"/>
              </a:buClr>
              <a:buSzPts val="2400"/>
              <a:buNone/>
              <a:defRPr sz="2400">
                <a:solidFill>
                  <a:schemeClr val="lt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266" name="Google Shape;266;p119"/>
          <p:cNvSpPr>
            <a:spLocks noGrp="1"/>
          </p:cNvSpPr>
          <p:nvPr>
            <p:ph type="pic" idx="2"/>
          </p:nvPr>
        </p:nvSpPr>
        <p:spPr>
          <a:xfrm>
            <a:off x="1637956" y="669235"/>
            <a:ext cx="5094287" cy="5094287"/>
          </a:xfrm>
          <a:prstGeom prst="flowChartDelay">
            <a:avLst/>
          </a:prstGeom>
          <a:noFill/>
          <a:ln>
            <a:noFill/>
          </a:ln>
        </p:spPr>
      </p:sp>
    </p:spTree>
    <p:extLst>
      <p:ext uri="{BB962C8B-B14F-4D97-AF65-F5344CB8AC3E}">
        <p14:creationId xmlns:p14="http://schemas.microsoft.com/office/powerpoint/2010/main" val="149792561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3_title">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7118003" y="2330005"/>
            <a:ext cx="4351373" cy="1874852"/>
          </a:xfrm>
        </p:spPr>
        <p:txBody>
          <a:bodyPr anchor="b">
            <a:noAutofit/>
          </a:bodyPr>
          <a:lstStyle>
            <a:lvl1pPr algn="l">
              <a:defRPr sz="5000">
                <a:solidFill>
                  <a:srgbClr val="000000"/>
                </a:solidFill>
              </a:defRPr>
            </a:lvl1pPr>
          </a:lstStyle>
          <a:p>
            <a:r>
              <a:rPr lang="en-US" dirty="0"/>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7118003" y="4296932"/>
            <a:ext cx="4351373" cy="1301497"/>
          </a:xfrm>
        </p:spPr>
        <p:txBody>
          <a:bodyPr/>
          <a:lstStyle>
            <a:lvl1pPr marL="0" indent="0" algn="l">
              <a:buNone/>
              <a:defRPr sz="2400">
                <a:solidFill>
                  <a:srgbClr val="0000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2" name="Picture 1">
            <a:extLst>
              <a:ext uri="{FF2B5EF4-FFF2-40B4-BE49-F238E27FC236}">
                <a16:creationId xmlns:a16="http://schemas.microsoft.com/office/drawing/2014/main" id="{8DB3934E-9463-F742-BC92-1AA4EE518C24}"/>
              </a:ext>
            </a:extLst>
          </p:cNvPr>
          <p:cNvPicPr>
            <a:picLocks noChangeAspect="1"/>
          </p:cNvPicPr>
          <p:nvPr userDrawn="1"/>
        </p:nvPicPr>
        <p:blipFill>
          <a:blip r:embed="rId2"/>
          <a:stretch>
            <a:fillRect/>
          </a:stretch>
        </p:blipFill>
        <p:spPr>
          <a:xfrm>
            <a:off x="-1" y="0"/>
            <a:ext cx="722625" cy="722625"/>
          </a:xfrm>
          <a:prstGeom prst="rect">
            <a:avLst/>
          </a:prstGeom>
        </p:spPr>
      </p:pic>
      <p:sp>
        <p:nvSpPr>
          <p:cNvPr id="10" name="Picture Placeholder 8">
            <a:extLst>
              <a:ext uri="{FF2B5EF4-FFF2-40B4-BE49-F238E27FC236}">
                <a16:creationId xmlns:a16="http://schemas.microsoft.com/office/drawing/2014/main" id="{03AA55BD-D8F3-964B-AC53-E163DE3B6747}"/>
              </a:ext>
            </a:extLst>
          </p:cNvPr>
          <p:cNvSpPr>
            <a:spLocks noGrp="1"/>
          </p:cNvSpPr>
          <p:nvPr>
            <p:ph type="pic" sz="quarter" idx="10"/>
          </p:nvPr>
        </p:nvSpPr>
        <p:spPr>
          <a:xfrm>
            <a:off x="722624" y="724112"/>
            <a:ext cx="5517866" cy="5517866"/>
          </a:xfrm>
          <a:prstGeom prst="flowChartDelay">
            <a:avLst/>
          </a:prstGeom>
        </p:spPr>
        <p:txBody>
          <a:bodyPr/>
          <a:lstStyle/>
          <a:p>
            <a:endParaRPr lang="en-US"/>
          </a:p>
        </p:txBody>
      </p:sp>
      <p:pic>
        <p:nvPicPr>
          <p:cNvPr id="6" name="Picture 5">
            <a:extLst>
              <a:ext uri="{FF2B5EF4-FFF2-40B4-BE49-F238E27FC236}">
                <a16:creationId xmlns:a16="http://schemas.microsoft.com/office/drawing/2014/main" id="{E3FF7966-7827-A648-B36F-C52A3D73CAE5}"/>
              </a:ext>
            </a:extLst>
          </p:cNvPr>
          <p:cNvPicPr>
            <a:picLocks noChangeAspect="1"/>
          </p:cNvPicPr>
          <p:nvPr userDrawn="1"/>
        </p:nvPicPr>
        <p:blipFill>
          <a:blip r:embed="rId3"/>
          <a:stretch>
            <a:fillRect/>
          </a:stretch>
        </p:blipFill>
        <p:spPr>
          <a:xfrm>
            <a:off x="6462165" y="995711"/>
            <a:ext cx="2281959" cy="604907"/>
          </a:xfrm>
          <a:prstGeom prst="rect">
            <a:avLst/>
          </a:prstGeom>
        </p:spPr>
      </p:pic>
    </p:spTree>
    <p:extLst>
      <p:ext uri="{BB962C8B-B14F-4D97-AF65-F5344CB8AC3E}">
        <p14:creationId xmlns:p14="http://schemas.microsoft.com/office/powerpoint/2010/main" val="2399998966"/>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matchingName="21_divider">
  <p:cSld name="21_divider">
    <p:spTree>
      <p:nvGrpSpPr>
        <p:cNvPr id="1" name="Shape 267"/>
        <p:cNvGrpSpPr/>
        <p:nvPr/>
      </p:nvGrpSpPr>
      <p:grpSpPr>
        <a:xfrm>
          <a:off x="0" y="0"/>
          <a:ext cx="0" cy="0"/>
          <a:chOff x="0" y="0"/>
          <a:chExt cx="0" cy="0"/>
        </a:xfrm>
      </p:grpSpPr>
      <p:sp>
        <p:nvSpPr>
          <p:cNvPr id="268" name="Google Shape;268;p120"/>
          <p:cNvSpPr>
            <a:spLocks noGrp="1"/>
          </p:cNvSpPr>
          <p:nvPr>
            <p:ph type="pic" idx="2"/>
          </p:nvPr>
        </p:nvSpPr>
        <p:spPr>
          <a:xfrm>
            <a:off x="0" y="0"/>
            <a:ext cx="12192000" cy="6858000"/>
          </a:xfrm>
          <a:prstGeom prst="rect">
            <a:avLst/>
          </a:prstGeom>
          <a:noFill/>
          <a:ln>
            <a:noFill/>
          </a:ln>
        </p:spPr>
      </p:sp>
      <p:pic>
        <p:nvPicPr>
          <p:cNvPr id="269" name="Google Shape;269;p120"/>
          <p:cNvPicPr preferRelativeResize="0"/>
          <p:nvPr/>
        </p:nvPicPr>
        <p:blipFill rotWithShape="1">
          <a:blip r:embed="rId2">
            <a:alphaModFix/>
          </a:blip>
          <a:srcRect/>
          <a:stretch/>
        </p:blipFill>
        <p:spPr>
          <a:xfrm>
            <a:off x="-1" y="-3491246"/>
            <a:ext cx="10358214" cy="10358214"/>
          </a:xfrm>
          <a:prstGeom prst="rect">
            <a:avLst/>
          </a:prstGeom>
          <a:noFill/>
          <a:ln>
            <a:noFill/>
          </a:ln>
        </p:spPr>
      </p:pic>
      <p:sp>
        <p:nvSpPr>
          <p:cNvPr id="270" name="Google Shape;270;p120"/>
          <p:cNvSpPr>
            <a:spLocks noGrp="1"/>
          </p:cNvSpPr>
          <p:nvPr>
            <p:ph type="pic" idx="3"/>
          </p:nvPr>
        </p:nvSpPr>
        <p:spPr>
          <a:xfrm>
            <a:off x="0" y="0"/>
            <a:ext cx="12192000" cy="6858000"/>
          </a:xfrm>
          <a:prstGeom prst="rect">
            <a:avLst/>
          </a:prstGeom>
          <a:noFill/>
          <a:ln>
            <a:noFill/>
          </a:ln>
        </p:spPr>
      </p:sp>
      <p:sp>
        <p:nvSpPr>
          <p:cNvPr id="271" name="Google Shape;271;p120"/>
          <p:cNvSpPr txBox="1">
            <a:spLocks noGrp="1"/>
          </p:cNvSpPr>
          <p:nvPr>
            <p:ph type="ctrTitle"/>
          </p:nvPr>
        </p:nvSpPr>
        <p:spPr>
          <a:xfrm>
            <a:off x="1833787" y="786741"/>
            <a:ext cx="5921680" cy="1874852"/>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6000"/>
              <a:buFont typeface="Play"/>
              <a:buNone/>
              <a:defRPr sz="6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72" name="Google Shape;272;p120"/>
          <p:cNvSpPr txBox="1">
            <a:spLocks noGrp="1"/>
          </p:cNvSpPr>
          <p:nvPr>
            <p:ph type="subTitle" idx="1"/>
          </p:nvPr>
        </p:nvSpPr>
        <p:spPr>
          <a:xfrm>
            <a:off x="1833787" y="2753669"/>
            <a:ext cx="5921680" cy="694666"/>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lt1"/>
              </a:buClr>
              <a:buSzPts val="2400"/>
              <a:buNone/>
              <a:defRPr sz="2400">
                <a:solidFill>
                  <a:schemeClr val="lt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pic>
        <p:nvPicPr>
          <p:cNvPr id="273" name="Google Shape;273;p120"/>
          <p:cNvPicPr preferRelativeResize="0"/>
          <p:nvPr/>
        </p:nvPicPr>
        <p:blipFill rotWithShape="1">
          <a:blip r:embed="rId3">
            <a:alphaModFix/>
          </a:blip>
          <a:srcRect/>
          <a:stretch/>
        </p:blipFill>
        <p:spPr>
          <a:xfrm>
            <a:off x="8926848" y="5621866"/>
            <a:ext cx="2523761" cy="665177"/>
          </a:xfrm>
          <a:prstGeom prst="rect">
            <a:avLst/>
          </a:prstGeom>
          <a:noFill/>
          <a:ln>
            <a:noFill/>
          </a:ln>
        </p:spPr>
      </p:pic>
    </p:spTree>
    <p:extLst>
      <p:ext uri="{BB962C8B-B14F-4D97-AF65-F5344CB8AC3E}">
        <p14:creationId xmlns:p14="http://schemas.microsoft.com/office/powerpoint/2010/main" val="1265470992"/>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showMasterSp="0" matchingName="Title Slide Blue A">
  <p:cSld name="Title Slide Blue A">
    <p:bg>
      <p:bgPr>
        <a:solidFill>
          <a:schemeClr val="dk2"/>
        </a:solidFill>
        <a:effectLst/>
      </p:bgPr>
    </p:bg>
    <p:spTree>
      <p:nvGrpSpPr>
        <p:cNvPr id="1" name="Shape 274"/>
        <p:cNvGrpSpPr/>
        <p:nvPr/>
      </p:nvGrpSpPr>
      <p:grpSpPr>
        <a:xfrm>
          <a:off x="0" y="0"/>
          <a:ext cx="0" cy="0"/>
          <a:chOff x="0" y="0"/>
          <a:chExt cx="0" cy="0"/>
        </a:xfrm>
      </p:grpSpPr>
      <p:grpSp>
        <p:nvGrpSpPr>
          <p:cNvPr id="275" name="Google Shape;275;p121"/>
          <p:cNvGrpSpPr/>
          <p:nvPr/>
        </p:nvGrpSpPr>
        <p:grpSpPr>
          <a:xfrm>
            <a:off x="573803" y="0"/>
            <a:ext cx="4325371" cy="6392520"/>
            <a:chOff x="573803" y="0"/>
            <a:chExt cx="4325371" cy="6392520"/>
          </a:xfrm>
        </p:grpSpPr>
        <p:sp>
          <p:nvSpPr>
            <p:cNvPr id="276" name="Google Shape;276;p121"/>
            <p:cNvSpPr/>
            <p:nvPr/>
          </p:nvSpPr>
          <p:spPr>
            <a:xfrm>
              <a:off x="860457" y="4951823"/>
              <a:ext cx="158111" cy="158111"/>
            </a:xfrm>
            <a:prstGeom prst="rect">
              <a:avLst/>
            </a:prstGeom>
            <a:solidFill>
              <a:schemeClr val="accent1"/>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chemeClr val="dk1"/>
                </a:buClr>
                <a:buSzPts val="3200"/>
                <a:buFont typeface="Play"/>
                <a:buNone/>
              </a:pPr>
              <a:endParaRPr sz="3200" b="0" i="0" u="none" strike="noStrike" cap="none">
                <a:solidFill>
                  <a:srgbClr val="FFFFFF"/>
                </a:solidFill>
                <a:latin typeface="Play"/>
                <a:ea typeface="Play"/>
                <a:cs typeface="Play"/>
                <a:sym typeface="Play"/>
              </a:endParaRPr>
            </a:p>
          </p:txBody>
        </p:sp>
        <p:sp>
          <p:nvSpPr>
            <p:cNvPr id="277" name="Google Shape;277;p121"/>
            <p:cNvSpPr/>
            <p:nvPr/>
          </p:nvSpPr>
          <p:spPr>
            <a:xfrm>
              <a:off x="573803" y="5104242"/>
              <a:ext cx="286654" cy="286654"/>
            </a:xfrm>
            <a:prstGeom prst="rect">
              <a:avLst/>
            </a:prstGeom>
            <a:solidFill>
              <a:schemeClr val="accent2"/>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chemeClr val="dk1"/>
                </a:buClr>
                <a:buSzPts val="3200"/>
                <a:buFont typeface="Play"/>
                <a:buNone/>
              </a:pPr>
              <a:endParaRPr sz="3200" b="0" i="0" u="none" strike="noStrike" cap="none">
                <a:solidFill>
                  <a:srgbClr val="FFFFFF"/>
                </a:solidFill>
                <a:latin typeface="Play"/>
                <a:ea typeface="Play"/>
                <a:cs typeface="Play"/>
                <a:sym typeface="Play"/>
              </a:endParaRPr>
            </a:p>
          </p:txBody>
        </p:sp>
        <p:sp>
          <p:nvSpPr>
            <p:cNvPr id="278" name="Google Shape;278;p121"/>
            <p:cNvSpPr/>
            <p:nvPr/>
          </p:nvSpPr>
          <p:spPr>
            <a:xfrm>
              <a:off x="861107" y="5390896"/>
              <a:ext cx="610214" cy="610214"/>
            </a:xfrm>
            <a:prstGeom prst="rect">
              <a:avLst/>
            </a:prstGeom>
            <a:solidFill>
              <a:schemeClr val="accent1"/>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chemeClr val="dk1"/>
                </a:buClr>
                <a:buSzPts val="3200"/>
                <a:buFont typeface="Play"/>
                <a:buNone/>
              </a:pPr>
              <a:endParaRPr sz="3200" b="0" i="0" u="none" strike="noStrike" cap="none">
                <a:solidFill>
                  <a:srgbClr val="FFFFFF"/>
                </a:solidFill>
                <a:latin typeface="Play"/>
                <a:ea typeface="Play"/>
                <a:cs typeface="Play"/>
                <a:sym typeface="Play"/>
              </a:endParaRPr>
            </a:p>
          </p:txBody>
        </p:sp>
        <p:sp>
          <p:nvSpPr>
            <p:cNvPr id="279" name="Google Shape;279;p121"/>
            <p:cNvSpPr/>
            <p:nvPr/>
          </p:nvSpPr>
          <p:spPr>
            <a:xfrm>
              <a:off x="1468406" y="0"/>
              <a:ext cx="3430768" cy="5390870"/>
            </a:xfrm>
            <a:prstGeom prst="rect">
              <a:avLst/>
            </a:prstGeom>
            <a:solidFill>
              <a:schemeClr val="accent1"/>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chemeClr val="dk1"/>
                </a:buClr>
                <a:buSzPts val="3200"/>
                <a:buFont typeface="Play"/>
                <a:buNone/>
              </a:pPr>
              <a:endParaRPr sz="3200" b="0" i="0" u="none" strike="noStrike" cap="none">
                <a:solidFill>
                  <a:srgbClr val="FFFFFF"/>
                </a:solidFill>
                <a:latin typeface="Play"/>
                <a:ea typeface="Play"/>
                <a:cs typeface="Play"/>
                <a:sym typeface="Play"/>
              </a:endParaRPr>
            </a:p>
          </p:txBody>
        </p:sp>
        <p:grpSp>
          <p:nvGrpSpPr>
            <p:cNvPr id="280" name="Google Shape;280;p121"/>
            <p:cNvGrpSpPr/>
            <p:nvPr/>
          </p:nvGrpSpPr>
          <p:grpSpPr>
            <a:xfrm>
              <a:off x="1468406" y="5995719"/>
              <a:ext cx="1059754" cy="396801"/>
              <a:chOff x="1314450" y="6391094"/>
              <a:chExt cx="1123377" cy="420623"/>
            </a:xfrm>
          </p:grpSpPr>
          <p:sp>
            <p:nvSpPr>
              <p:cNvPr id="281" name="Google Shape;281;p121"/>
              <p:cNvSpPr/>
              <p:nvPr/>
            </p:nvSpPr>
            <p:spPr>
              <a:xfrm>
                <a:off x="1314450" y="6396809"/>
                <a:ext cx="78581" cy="78581"/>
              </a:xfrm>
              <a:custGeom>
                <a:avLst/>
                <a:gdLst/>
                <a:ahLst/>
                <a:cxnLst/>
                <a:rect l="l" t="t" r="r" b="b"/>
                <a:pathLst>
                  <a:path w="78581" h="78581" extrusionOk="0">
                    <a:moveTo>
                      <a:pt x="0" y="0"/>
                    </a:moveTo>
                    <a:lnTo>
                      <a:pt x="78581" y="0"/>
                    </a:lnTo>
                    <a:lnTo>
                      <a:pt x="78581" y="78581"/>
                    </a:lnTo>
                    <a:lnTo>
                      <a:pt x="0" y="78581"/>
                    </a:lnTo>
                    <a:close/>
                  </a:path>
                </a:pathLst>
              </a:custGeom>
              <a:solidFill>
                <a:srgbClr val="00B2E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a:ea typeface="Play"/>
                  <a:cs typeface="Play"/>
                  <a:sym typeface="Play"/>
                </a:endParaRPr>
              </a:p>
            </p:txBody>
          </p:sp>
          <p:sp>
            <p:nvSpPr>
              <p:cNvPr id="282" name="Google Shape;282;p121"/>
              <p:cNvSpPr/>
              <p:nvPr/>
            </p:nvSpPr>
            <p:spPr>
              <a:xfrm>
                <a:off x="1316545" y="6391094"/>
                <a:ext cx="995171" cy="420623"/>
              </a:xfrm>
              <a:custGeom>
                <a:avLst/>
                <a:gdLst/>
                <a:ahLst/>
                <a:cxnLst/>
                <a:rect l="l" t="t" r="r" b="b"/>
                <a:pathLst>
                  <a:path w="995171" h="420623" extrusionOk="0">
                    <a:moveTo>
                      <a:pt x="74486" y="131921"/>
                    </a:moveTo>
                    <a:lnTo>
                      <a:pt x="0" y="131921"/>
                    </a:lnTo>
                    <a:lnTo>
                      <a:pt x="0" y="414719"/>
                    </a:lnTo>
                    <a:lnTo>
                      <a:pt x="74486" y="414719"/>
                    </a:lnTo>
                    <a:lnTo>
                      <a:pt x="74486" y="131921"/>
                    </a:lnTo>
                    <a:close/>
                    <a:moveTo>
                      <a:pt x="568262" y="417576"/>
                    </a:moveTo>
                    <a:lnTo>
                      <a:pt x="568262" y="348234"/>
                    </a:lnTo>
                    <a:cubicBezTo>
                      <a:pt x="557308" y="348139"/>
                      <a:pt x="548259" y="347567"/>
                      <a:pt x="541306" y="346520"/>
                    </a:cubicBezTo>
                    <a:cubicBezTo>
                      <a:pt x="533591" y="345281"/>
                      <a:pt x="527685" y="342710"/>
                      <a:pt x="523780" y="338804"/>
                    </a:cubicBezTo>
                    <a:cubicBezTo>
                      <a:pt x="519875" y="334899"/>
                      <a:pt x="517303" y="329184"/>
                      <a:pt x="516065" y="321945"/>
                    </a:cubicBezTo>
                    <a:cubicBezTo>
                      <a:pt x="514922" y="314992"/>
                      <a:pt x="514350" y="305753"/>
                      <a:pt x="514350" y="294608"/>
                    </a:cubicBezTo>
                    <a:lnTo>
                      <a:pt x="514350" y="195644"/>
                    </a:lnTo>
                    <a:lnTo>
                      <a:pt x="568262" y="195644"/>
                    </a:lnTo>
                    <a:lnTo>
                      <a:pt x="568262" y="131921"/>
                    </a:lnTo>
                    <a:lnTo>
                      <a:pt x="514350" y="131921"/>
                    </a:lnTo>
                    <a:lnTo>
                      <a:pt x="514350" y="21812"/>
                    </a:lnTo>
                    <a:lnTo>
                      <a:pt x="439865" y="21812"/>
                    </a:lnTo>
                    <a:lnTo>
                      <a:pt x="439865" y="295180"/>
                    </a:lnTo>
                    <a:cubicBezTo>
                      <a:pt x="439865" y="318230"/>
                      <a:pt x="441865" y="337852"/>
                      <a:pt x="445865" y="353473"/>
                    </a:cubicBezTo>
                    <a:cubicBezTo>
                      <a:pt x="449771" y="368903"/>
                      <a:pt x="456438" y="381572"/>
                      <a:pt x="465677" y="391001"/>
                    </a:cubicBezTo>
                    <a:cubicBezTo>
                      <a:pt x="474917" y="400431"/>
                      <a:pt x="487204" y="407289"/>
                      <a:pt x="502063" y="411385"/>
                    </a:cubicBezTo>
                    <a:cubicBezTo>
                      <a:pt x="517112" y="415481"/>
                      <a:pt x="536258" y="417671"/>
                      <a:pt x="558927" y="417671"/>
                    </a:cubicBezTo>
                    <a:lnTo>
                      <a:pt x="568262" y="417671"/>
                    </a:lnTo>
                    <a:close/>
                    <a:moveTo>
                      <a:pt x="995172" y="0"/>
                    </a:moveTo>
                    <a:lnTo>
                      <a:pt x="920687" y="0"/>
                    </a:lnTo>
                    <a:lnTo>
                      <a:pt x="920687" y="414719"/>
                    </a:lnTo>
                    <a:lnTo>
                      <a:pt x="995172" y="414719"/>
                    </a:lnTo>
                    <a:lnTo>
                      <a:pt x="995172" y="0"/>
                    </a:lnTo>
                    <a:close/>
                    <a:moveTo>
                      <a:pt x="367951" y="159830"/>
                    </a:moveTo>
                    <a:cubicBezTo>
                      <a:pt x="347282" y="137541"/>
                      <a:pt x="318135" y="126206"/>
                      <a:pt x="281273" y="126206"/>
                    </a:cubicBezTo>
                    <a:cubicBezTo>
                      <a:pt x="263462" y="126206"/>
                      <a:pt x="247079" y="129921"/>
                      <a:pt x="232410" y="137065"/>
                    </a:cubicBezTo>
                    <a:cubicBezTo>
                      <a:pt x="217742" y="144304"/>
                      <a:pt x="205264" y="154496"/>
                      <a:pt x="195358" y="167259"/>
                    </a:cubicBezTo>
                    <a:lnTo>
                      <a:pt x="191262" y="172498"/>
                    </a:lnTo>
                    <a:lnTo>
                      <a:pt x="191262" y="167831"/>
                    </a:lnTo>
                    <a:lnTo>
                      <a:pt x="191262" y="132017"/>
                    </a:lnTo>
                    <a:lnTo>
                      <a:pt x="117920" y="132017"/>
                    </a:lnTo>
                    <a:lnTo>
                      <a:pt x="117920" y="414814"/>
                    </a:lnTo>
                    <a:lnTo>
                      <a:pt x="191929" y="414814"/>
                    </a:lnTo>
                    <a:lnTo>
                      <a:pt x="191929" y="264128"/>
                    </a:lnTo>
                    <a:lnTo>
                      <a:pt x="192024" y="274606"/>
                    </a:lnTo>
                    <a:cubicBezTo>
                      <a:pt x="192024" y="272891"/>
                      <a:pt x="192024" y="271177"/>
                      <a:pt x="192119" y="269558"/>
                    </a:cubicBezTo>
                    <a:cubicBezTo>
                      <a:pt x="192881" y="243173"/>
                      <a:pt x="199454" y="223456"/>
                      <a:pt x="211741" y="210884"/>
                    </a:cubicBezTo>
                    <a:cubicBezTo>
                      <a:pt x="224790" y="197549"/>
                      <a:pt x="240697" y="190786"/>
                      <a:pt x="258985" y="190786"/>
                    </a:cubicBezTo>
                    <a:cubicBezTo>
                      <a:pt x="280511" y="190786"/>
                      <a:pt x="296894" y="197358"/>
                      <a:pt x="307753" y="210407"/>
                    </a:cubicBezTo>
                    <a:cubicBezTo>
                      <a:pt x="318421" y="223171"/>
                      <a:pt x="323850" y="241364"/>
                      <a:pt x="323945" y="264605"/>
                    </a:cubicBezTo>
                    <a:lnTo>
                      <a:pt x="323945" y="264605"/>
                    </a:lnTo>
                    <a:lnTo>
                      <a:pt x="323945" y="265176"/>
                    </a:lnTo>
                    <a:lnTo>
                      <a:pt x="323945" y="265271"/>
                    </a:lnTo>
                    <a:lnTo>
                      <a:pt x="323945" y="414814"/>
                    </a:lnTo>
                    <a:lnTo>
                      <a:pt x="399098" y="414814"/>
                    </a:lnTo>
                    <a:lnTo>
                      <a:pt x="399098" y="254222"/>
                    </a:lnTo>
                    <a:cubicBezTo>
                      <a:pt x="399193" y="213931"/>
                      <a:pt x="388620" y="182118"/>
                      <a:pt x="367951" y="159830"/>
                    </a:cubicBezTo>
                    <a:moveTo>
                      <a:pt x="881825" y="272796"/>
                    </a:moveTo>
                    <a:cubicBezTo>
                      <a:pt x="881825" y="252508"/>
                      <a:pt x="878205" y="233267"/>
                      <a:pt x="871061" y="215646"/>
                    </a:cubicBezTo>
                    <a:cubicBezTo>
                      <a:pt x="863918" y="198025"/>
                      <a:pt x="853821" y="182309"/>
                      <a:pt x="841057" y="168974"/>
                    </a:cubicBezTo>
                    <a:cubicBezTo>
                      <a:pt x="828294" y="155639"/>
                      <a:pt x="812768" y="145066"/>
                      <a:pt x="794957" y="137636"/>
                    </a:cubicBezTo>
                    <a:cubicBezTo>
                      <a:pt x="777145" y="130112"/>
                      <a:pt x="757238" y="126302"/>
                      <a:pt x="735806" y="126302"/>
                    </a:cubicBezTo>
                    <a:cubicBezTo>
                      <a:pt x="715518" y="126302"/>
                      <a:pt x="696182" y="130207"/>
                      <a:pt x="678371" y="137922"/>
                    </a:cubicBezTo>
                    <a:cubicBezTo>
                      <a:pt x="660559" y="145637"/>
                      <a:pt x="644843" y="156210"/>
                      <a:pt x="631698" y="169355"/>
                    </a:cubicBezTo>
                    <a:cubicBezTo>
                      <a:pt x="618554" y="182499"/>
                      <a:pt x="607981" y="198215"/>
                      <a:pt x="600266" y="216027"/>
                    </a:cubicBezTo>
                    <a:cubicBezTo>
                      <a:pt x="592550" y="233839"/>
                      <a:pt x="588645" y="253175"/>
                      <a:pt x="588645" y="273463"/>
                    </a:cubicBezTo>
                    <a:cubicBezTo>
                      <a:pt x="588645" y="293751"/>
                      <a:pt x="592360" y="313087"/>
                      <a:pt x="599694" y="330899"/>
                    </a:cubicBezTo>
                    <a:cubicBezTo>
                      <a:pt x="607028" y="348710"/>
                      <a:pt x="617315" y="364426"/>
                      <a:pt x="630269" y="377571"/>
                    </a:cubicBezTo>
                    <a:cubicBezTo>
                      <a:pt x="643223" y="390716"/>
                      <a:pt x="659130" y="401288"/>
                      <a:pt x="677513" y="409004"/>
                    </a:cubicBezTo>
                    <a:cubicBezTo>
                      <a:pt x="695897" y="416719"/>
                      <a:pt x="716280" y="420624"/>
                      <a:pt x="738092" y="420624"/>
                    </a:cubicBezTo>
                    <a:cubicBezTo>
                      <a:pt x="801148" y="420624"/>
                      <a:pt x="840391" y="391954"/>
                      <a:pt x="863918" y="365093"/>
                    </a:cubicBezTo>
                    <a:lnTo>
                      <a:pt x="810292" y="324231"/>
                    </a:lnTo>
                    <a:cubicBezTo>
                      <a:pt x="798957" y="337661"/>
                      <a:pt x="772192" y="355854"/>
                      <a:pt x="738664" y="355854"/>
                    </a:cubicBezTo>
                    <a:cubicBezTo>
                      <a:pt x="717614" y="355854"/>
                      <a:pt x="700373" y="350996"/>
                      <a:pt x="687229" y="341376"/>
                    </a:cubicBezTo>
                    <a:cubicBezTo>
                      <a:pt x="674084" y="331756"/>
                      <a:pt x="665036" y="318611"/>
                      <a:pt x="660368" y="302133"/>
                    </a:cubicBezTo>
                    <a:lnTo>
                      <a:pt x="659606" y="299466"/>
                    </a:lnTo>
                    <a:lnTo>
                      <a:pt x="881825" y="299466"/>
                    </a:lnTo>
                    <a:lnTo>
                      <a:pt x="881825" y="272796"/>
                    </a:lnTo>
                    <a:close/>
                    <a:moveTo>
                      <a:pt x="660368" y="246793"/>
                    </a:moveTo>
                    <a:cubicBezTo>
                      <a:pt x="660368" y="226124"/>
                      <a:pt x="684086" y="189929"/>
                      <a:pt x="735330" y="189929"/>
                    </a:cubicBezTo>
                    <a:cubicBezTo>
                      <a:pt x="786575" y="189929"/>
                      <a:pt x="810387" y="226028"/>
                      <a:pt x="810387" y="246698"/>
                    </a:cubicBezTo>
                    <a:lnTo>
                      <a:pt x="660368" y="246793"/>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a:ea typeface="Play"/>
                  <a:cs typeface="Play"/>
                  <a:sym typeface="Play"/>
                </a:endParaRPr>
              </a:p>
            </p:txBody>
          </p:sp>
          <p:sp>
            <p:nvSpPr>
              <p:cNvPr id="283" name="Google Shape;283;p121"/>
              <p:cNvSpPr/>
              <p:nvPr/>
            </p:nvSpPr>
            <p:spPr>
              <a:xfrm>
                <a:off x="2358770" y="6728469"/>
                <a:ext cx="79057" cy="79057"/>
              </a:xfrm>
              <a:custGeom>
                <a:avLst/>
                <a:gdLst/>
                <a:ahLst/>
                <a:cxnLst/>
                <a:rect l="l" t="t" r="r" b="b"/>
                <a:pathLst>
                  <a:path w="79057" h="79057" extrusionOk="0">
                    <a:moveTo>
                      <a:pt x="39529" y="5620"/>
                    </a:moveTo>
                    <a:cubicBezTo>
                      <a:pt x="58198" y="5620"/>
                      <a:pt x="73438" y="20860"/>
                      <a:pt x="73438" y="39529"/>
                    </a:cubicBezTo>
                    <a:cubicBezTo>
                      <a:pt x="73438" y="58198"/>
                      <a:pt x="58198" y="73438"/>
                      <a:pt x="39529" y="73438"/>
                    </a:cubicBezTo>
                    <a:cubicBezTo>
                      <a:pt x="20860" y="73438"/>
                      <a:pt x="5620" y="58198"/>
                      <a:pt x="5620" y="39529"/>
                    </a:cubicBezTo>
                    <a:cubicBezTo>
                      <a:pt x="5620" y="20860"/>
                      <a:pt x="20860" y="5620"/>
                      <a:pt x="39529" y="5620"/>
                    </a:cubicBezTo>
                    <a:moveTo>
                      <a:pt x="39529" y="0"/>
                    </a:moveTo>
                    <a:cubicBezTo>
                      <a:pt x="17717" y="0"/>
                      <a:pt x="0" y="17717"/>
                      <a:pt x="0" y="39529"/>
                    </a:cubicBezTo>
                    <a:cubicBezTo>
                      <a:pt x="0" y="61341"/>
                      <a:pt x="17717" y="79058"/>
                      <a:pt x="39529" y="79058"/>
                    </a:cubicBezTo>
                    <a:cubicBezTo>
                      <a:pt x="61341" y="79058"/>
                      <a:pt x="79058" y="61341"/>
                      <a:pt x="79058" y="39529"/>
                    </a:cubicBezTo>
                    <a:cubicBezTo>
                      <a:pt x="79058" y="17717"/>
                      <a:pt x="61341" y="0"/>
                      <a:pt x="39529" y="0"/>
                    </a:cubicBezTo>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a:ea typeface="Play"/>
                  <a:cs typeface="Play"/>
                  <a:sym typeface="Play"/>
                </a:endParaRPr>
              </a:p>
            </p:txBody>
          </p:sp>
          <p:sp>
            <p:nvSpPr>
              <p:cNvPr id="284" name="Google Shape;284;p121"/>
              <p:cNvSpPr/>
              <p:nvPr/>
            </p:nvSpPr>
            <p:spPr>
              <a:xfrm>
                <a:off x="2384869" y="6748090"/>
                <a:ext cx="30765" cy="39528"/>
              </a:xfrm>
              <a:custGeom>
                <a:avLst/>
                <a:gdLst/>
                <a:ahLst/>
                <a:cxnLst/>
                <a:rect l="l" t="t" r="r" b="b"/>
                <a:pathLst>
                  <a:path w="30765" h="39528" extrusionOk="0">
                    <a:moveTo>
                      <a:pt x="16383" y="95"/>
                    </a:moveTo>
                    <a:cubicBezTo>
                      <a:pt x="18860" y="95"/>
                      <a:pt x="21050" y="667"/>
                      <a:pt x="23051" y="1715"/>
                    </a:cubicBezTo>
                    <a:cubicBezTo>
                      <a:pt x="25051" y="2762"/>
                      <a:pt x="26575" y="4286"/>
                      <a:pt x="27718" y="6191"/>
                    </a:cubicBezTo>
                    <a:cubicBezTo>
                      <a:pt x="28861" y="8096"/>
                      <a:pt x="29337" y="10192"/>
                      <a:pt x="29337" y="12478"/>
                    </a:cubicBezTo>
                    <a:cubicBezTo>
                      <a:pt x="29337" y="15335"/>
                      <a:pt x="28575" y="17717"/>
                      <a:pt x="27146" y="19622"/>
                    </a:cubicBezTo>
                    <a:cubicBezTo>
                      <a:pt x="25718" y="21527"/>
                      <a:pt x="23908" y="22860"/>
                      <a:pt x="21812" y="23717"/>
                    </a:cubicBezTo>
                    <a:lnTo>
                      <a:pt x="30766" y="39529"/>
                    </a:lnTo>
                    <a:lnTo>
                      <a:pt x="23717" y="39529"/>
                    </a:lnTo>
                    <a:lnTo>
                      <a:pt x="15526" y="24860"/>
                    </a:lnTo>
                    <a:lnTo>
                      <a:pt x="6191" y="24860"/>
                    </a:lnTo>
                    <a:lnTo>
                      <a:pt x="6191" y="39529"/>
                    </a:lnTo>
                    <a:lnTo>
                      <a:pt x="0" y="39529"/>
                    </a:lnTo>
                    <a:lnTo>
                      <a:pt x="0" y="0"/>
                    </a:lnTo>
                    <a:lnTo>
                      <a:pt x="16383" y="0"/>
                    </a:lnTo>
                    <a:close/>
                    <a:moveTo>
                      <a:pt x="16383" y="19336"/>
                    </a:moveTo>
                    <a:cubicBezTo>
                      <a:pt x="17717" y="19336"/>
                      <a:pt x="18860" y="19050"/>
                      <a:pt x="19907" y="18478"/>
                    </a:cubicBezTo>
                    <a:cubicBezTo>
                      <a:pt x="20955" y="17907"/>
                      <a:pt x="21717" y="17050"/>
                      <a:pt x="22289" y="16097"/>
                    </a:cubicBezTo>
                    <a:cubicBezTo>
                      <a:pt x="22860" y="15050"/>
                      <a:pt x="23146" y="13906"/>
                      <a:pt x="23146" y="12573"/>
                    </a:cubicBezTo>
                    <a:cubicBezTo>
                      <a:pt x="23146" y="11240"/>
                      <a:pt x="22860" y="10097"/>
                      <a:pt x="22289" y="9049"/>
                    </a:cubicBezTo>
                    <a:cubicBezTo>
                      <a:pt x="21717" y="8001"/>
                      <a:pt x="20860" y="7239"/>
                      <a:pt x="19907" y="6668"/>
                    </a:cubicBezTo>
                    <a:cubicBezTo>
                      <a:pt x="18860" y="6096"/>
                      <a:pt x="17717" y="5810"/>
                      <a:pt x="16383" y="5810"/>
                    </a:cubicBezTo>
                    <a:lnTo>
                      <a:pt x="6191" y="5810"/>
                    </a:lnTo>
                    <a:lnTo>
                      <a:pt x="6191" y="19336"/>
                    </a:lnTo>
                    <a:lnTo>
                      <a:pt x="16383" y="19336"/>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a:ea typeface="Play"/>
                  <a:cs typeface="Play"/>
                  <a:sym typeface="Play"/>
                </a:endParaRPr>
              </a:p>
            </p:txBody>
          </p:sp>
        </p:grpSp>
      </p:grpSp>
      <p:sp>
        <p:nvSpPr>
          <p:cNvPr id="285" name="Google Shape;285;p121"/>
          <p:cNvSpPr txBox="1">
            <a:spLocks noGrp="1"/>
          </p:cNvSpPr>
          <p:nvPr>
            <p:ph type="body" idx="1"/>
          </p:nvPr>
        </p:nvSpPr>
        <p:spPr>
          <a:xfrm>
            <a:off x="1543438" y="944163"/>
            <a:ext cx="9810362" cy="627700"/>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accent2"/>
              </a:buClr>
              <a:buSzPts val="1600"/>
              <a:buFont typeface="Arial"/>
              <a:buNone/>
              <a:defRPr sz="1600">
                <a:solidFill>
                  <a:schemeClr val="accent2"/>
                </a:solidFill>
                <a:latin typeface="Arial"/>
                <a:ea typeface="Arial"/>
                <a:cs typeface="Arial"/>
                <a:sym typeface="Aria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86" name="Google Shape;286;p121"/>
          <p:cNvSpPr txBox="1">
            <a:spLocks noGrp="1"/>
          </p:cNvSpPr>
          <p:nvPr>
            <p:ph type="ctrTitle"/>
          </p:nvPr>
        </p:nvSpPr>
        <p:spPr>
          <a:xfrm>
            <a:off x="1542536" y="1635111"/>
            <a:ext cx="9789007" cy="1874852"/>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6000"/>
              <a:buFont typeface="Play"/>
              <a:buNone/>
              <a:defRPr sz="6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87" name="Google Shape;287;p121"/>
          <p:cNvSpPr txBox="1">
            <a:spLocks noGrp="1"/>
          </p:cNvSpPr>
          <p:nvPr>
            <p:ph type="subTitle" idx="2"/>
          </p:nvPr>
        </p:nvSpPr>
        <p:spPr>
          <a:xfrm>
            <a:off x="1542536" y="3602038"/>
            <a:ext cx="9789007" cy="1655762"/>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lt1"/>
              </a:buClr>
              <a:buSzPts val="2400"/>
              <a:buNone/>
              <a:defRPr sz="2400">
                <a:solidFill>
                  <a:schemeClr val="lt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Tree>
    <p:extLst>
      <p:ext uri="{BB962C8B-B14F-4D97-AF65-F5344CB8AC3E}">
        <p14:creationId xmlns:p14="http://schemas.microsoft.com/office/powerpoint/2010/main" val="2471979693"/>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showMasterSp="0" matchingName="Title Slide Blue B">
  <p:cSld name="Title Slide Blue B">
    <p:bg>
      <p:bgPr>
        <a:solidFill>
          <a:schemeClr val="dk2"/>
        </a:solidFill>
        <a:effectLst/>
      </p:bgPr>
    </p:bg>
    <p:spTree>
      <p:nvGrpSpPr>
        <p:cNvPr id="1" name="Shape 288"/>
        <p:cNvGrpSpPr/>
        <p:nvPr/>
      </p:nvGrpSpPr>
      <p:grpSpPr>
        <a:xfrm>
          <a:off x="0" y="0"/>
          <a:ext cx="0" cy="0"/>
          <a:chOff x="0" y="0"/>
          <a:chExt cx="0" cy="0"/>
        </a:xfrm>
      </p:grpSpPr>
      <p:grpSp>
        <p:nvGrpSpPr>
          <p:cNvPr id="289" name="Google Shape;289;p122"/>
          <p:cNvGrpSpPr/>
          <p:nvPr/>
        </p:nvGrpSpPr>
        <p:grpSpPr>
          <a:xfrm>
            <a:off x="573803" y="0"/>
            <a:ext cx="4325371" cy="6392520"/>
            <a:chOff x="573803" y="0"/>
            <a:chExt cx="4325371" cy="6392520"/>
          </a:xfrm>
        </p:grpSpPr>
        <p:sp>
          <p:nvSpPr>
            <p:cNvPr id="290" name="Google Shape;290;p122"/>
            <p:cNvSpPr/>
            <p:nvPr/>
          </p:nvSpPr>
          <p:spPr>
            <a:xfrm>
              <a:off x="1468406" y="0"/>
              <a:ext cx="3430768" cy="5390870"/>
            </a:xfrm>
            <a:prstGeom prst="rect">
              <a:avLst/>
            </a:prstGeom>
            <a:solidFill>
              <a:schemeClr val="accent1"/>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chemeClr val="dk1"/>
                </a:buClr>
                <a:buSzPts val="3200"/>
                <a:buFont typeface="Play"/>
                <a:buNone/>
              </a:pPr>
              <a:endParaRPr sz="3200" b="0" i="0" u="none" strike="noStrike" cap="none">
                <a:solidFill>
                  <a:srgbClr val="FFFFFF"/>
                </a:solidFill>
                <a:latin typeface="Play"/>
                <a:ea typeface="Play"/>
                <a:cs typeface="Play"/>
                <a:sym typeface="Play"/>
              </a:endParaRPr>
            </a:p>
          </p:txBody>
        </p:sp>
        <p:grpSp>
          <p:nvGrpSpPr>
            <p:cNvPr id="291" name="Google Shape;291;p122"/>
            <p:cNvGrpSpPr/>
            <p:nvPr/>
          </p:nvGrpSpPr>
          <p:grpSpPr>
            <a:xfrm>
              <a:off x="1468406" y="5995719"/>
              <a:ext cx="1059754" cy="396801"/>
              <a:chOff x="1314450" y="6391094"/>
              <a:chExt cx="1123377" cy="420623"/>
            </a:xfrm>
          </p:grpSpPr>
          <p:sp>
            <p:nvSpPr>
              <p:cNvPr id="292" name="Google Shape;292;p122"/>
              <p:cNvSpPr/>
              <p:nvPr/>
            </p:nvSpPr>
            <p:spPr>
              <a:xfrm>
                <a:off x="1314450" y="6396809"/>
                <a:ext cx="78581" cy="78581"/>
              </a:xfrm>
              <a:custGeom>
                <a:avLst/>
                <a:gdLst/>
                <a:ahLst/>
                <a:cxnLst/>
                <a:rect l="l" t="t" r="r" b="b"/>
                <a:pathLst>
                  <a:path w="78581" h="78581" extrusionOk="0">
                    <a:moveTo>
                      <a:pt x="0" y="0"/>
                    </a:moveTo>
                    <a:lnTo>
                      <a:pt x="78581" y="0"/>
                    </a:lnTo>
                    <a:lnTo>
                      <a:pt x="78581" y="78581"/>
                    </a:lnTo>
                    <a:lnTo>
                      <a:pt x="0" y="78581"/>
                    </a:lnTo>
                    <a:close/>
                  </a:path>
                </a:pathLst>
              </a:custGeom>
              <a:solidFill>
                <a:srgbClr val="00B2E3"/>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a:ea typeface="Play"/>
                  <a:cs typeface="Play"/>
                  <a:sym typeface="Play"/>
                </a:endParaRPr>
              </a:p>
            </p:txBody>
          </p:sp>
          <p:sp>
            <p:nvSpPr>
              <p:cNvPr id="293" name="Google Shape;293;p122"/>
              <p:cNvSpPr/>
              <p:nvPr/>
            </p:nvSpPr>
            <p:spPr>
              <a:xfrm>
                <a:off x="1316545" y="6391094"/>
                <a:ext cx="995171" cy="420623"/>
              </a:xfrm>
              <a:custGeom>
                <a:avLst/>
                <a:gdLst/>
                <a:ahLst/>
                <a:cxnLst/>
                <a:rect l="l" t="t" r="r" b="b"/>
                <a:pathLst>
                  <a:path w="995171" h="420623" extrusionOk="0">
                    <a:moveTo>
                      <a:pt x="74486" y="131921"/>
                    </a:moveTo>
                    <a:lnTo>
                      <a:pt x="0" y="131921"/>
                    </a:lnTo>
                    <a:lnTo>
                      <a:pt x="0" y="414719"/>
                    </a:lnTo>
                    <a:lnTo>
                      <a:pt x="74486" y="414719"/>
                    </a:lnTo>
                    <a:lnTo>
                      <a:pt x="74486" y="131921"/>
                    </a:lnTo>
                    <a:close/>
                    <a:moveTo>
                      <a:pt x="568262" y="417576"/>
                    </a:moveTo>
                    <a:lnTo>
                      <a:pt x="568262" y="348234"/>
                    </a:lnTo>
                    <a:cubicBezTo>
                      <a:pt x="557308" y="348139"/>
                      <a:pt x="548259" y="347567"/>
                      <a:pt x="541306" y="346520"/>
                    </a:cubicBezTo>
                    <a:cubicBezTo>
                      <a:pt x="533591" y="345281"/>
                      <a:pt x="527685" y="342710"/>
                      <a:pt x="523780" y="338804"/>
                    </a:cubicBezTo>
                    <a:cubicBezTo>
                      <a:pt x="519875" y="334899"/>
                      <a:pt x="517303" y="329184"/>
                      <a:pt x="516065" y="321945"/>
                    </a:cubicBezTo>
                    <a:cubicBezTo>
                      <a:pt x="514922" y="314992"/>
                      <a:pt x="514350" y="305753"/>
                      <a:pt x="514350" y="294608"/>
                    </a:cubicBezTo>
                    <a:lnTo>
                      <a:pt x="514350" y="195644"/>
                    </a:lnTo>
                    <a:lnTo>
                      <a:pt x="568262" y="195644"/>
                    </a:lnTo>
                    <a:lnTo>
                      <a:pt x="568262" y="131921"/>
                    </a:lnTo>
                    <a:lnTo>
                      <a:pt x="514350" y="131921"/>
                    </a:lnTo>
                    <a:lnTo>
                      <a:pt x="514350" y="21812"/>
                    </a:lnTo>
                    <a:lnTo>
                      <a:pt x="439865" y="21812"/>
                    </a:lnTo>
                    <a:lnTo>
                      <a:pt x="439865" y="295180"/>
                    </a:lnTo>
                    <a:cubicBezTo>
                      <a:pt x="439865" y="318230"/>
                      <a:pt x="441865" y="337852"/>
                      <a:pt x="445865" y="353473"/>
                    </a:cubicBezTo>
                    <a:cubicBezTo>
                      <a:pt x="449771" y="368903"/>
                      <a:pt x="456438" y="381572"/>
                      <a:pt x="465677" y="391001"/>
                    </a:cubicBezTo>
                    <a:cubicBezTo>
                      <a:pt x="474917" y="400431"/>
                      <a:pt x="487204" y="407289"/>
                      <a:pt x="502063" y="411385"/>
                    </a:cubicBezTo>
                    <a:cubicBezTo>
                      <a:pt x="517112" y="415481"/>
                      <a:pt x="536258" y="417671"/>
                      <a:pt x="558927" y="417671"/>
                    </a:cubicBezTo>
                    <a:lnTo>
                      <a:pt x="568262" y="417671"/>
                    </a:lnTo>
                    <a:close/>
                    <a:moveTo>
                      <a:pt x="995172" y="0"/>
                    </a:moveTo>
                    <a:lnTo>
                      <a:pt x="920687" y="0"/>
                    </a:lnTo>
                    <a:lnTo>
                      <a:pt x="920687" y="414719"/>
                    </a:lnTo>
                    <a:lnTo>
                      <a:pt x="995172" y="414719"/>
                    </a:lnTo>
                    <a:lnTo>
                      <a:pt x="995172" y="0"/>
                    </a:lnTo>
                    <a:close/>
                    <a:moveTo>
                      <a:pt x="367951" y="159830"/>
                    </a:moveTo>
                    <a:cubicBezTo>
                      <a:pt x="347282" y="137541"/>
                      <a:pt x="318135" y="126206"/>
                      <a:pt x="281273" y="126206"/>
                    </a:cubicBezTo>
                    <a:cubicBezTo>
                      <a:pt x="263462" y="126206"/>
                      <a:pt x="247079" y="129921"/>
                      <a:pt x="232410" y="137065"/>
                    </a:cubicBezTo>
                    <a:cubicBezTo>
                      <a:pt x="217742" y="144304"/>
                      <a:pt x="205264" y="154496"/>
                      <a:pt x="195358" y="167259"/>
                    </a:cubicBezTo>
                    <a:lnTo>
                      <a:pt x="191262" y="172498"/>
                    </a:lnTo>
                    <a:lnTo>
                      <a:pt x="191262" y="167831"/>
                    </a:lnTo>
                    <a:lnTo>
                      <a:pt x="191262" y="132017"/>
                    </a:lnTo>
                    <a:lnTo>
                      <a:pt x="117920" y="132017"/>
                    </a:lnTo>
                    <a:lnTo>
                      <a:pt x="117920" y="414814"/>
                    </a:lnTo>
                    <a:lnTo>
                      <a:pt x="191929" y="414814"/>
                    </a:lnTo>
                    <a:lnTo>
                      <a:pt x="191929" y="264128"/>
                    </a:lnTo>
                    <a:lnTo>
                      <a:pt x="192024" y="274606"/>
                    </a:lnTo>
                    <a:cubicBezTo>
                      <a:pt x="192024" y="272891"/>
                      <a:pt x="192024" y="271177"/>
                      <a:pt x="192119" y="269558"/>
                    </a:cubicBezTo>
                    <a:cubicBezTo>
                      <a:pt x="192881" y="243173"/>
                      <a:pt x="199454" y="223456"/>
                      <a:pt x="211741" y="210884"/>
                    </a:cubicBezTo>
                    <a:cubicBezTo>
                      <a:pt x="224790" y="197549"/>
                      <a:pt x="240697" y="190786"/>
                      <a:pt x="258985" y="190786"/>
                    </a:cubicBezTo>
                    <a:cubicBezTo>
                      <a:pt x="280511" y="190786"/>
                      <a:pt x="296894" y="197358"/>
                      <a:pt x="307753" y="210407"/>
                    </a:cubicBezTo>
                    <a:cubicBezTo>
                      <a:pt x="318421" y="223171"/>
                      <a:pt x="323850" y="241364"/>
                      <a:pt x="323945" y="264605"/>
                    </a:cubicBezTo>
                    <a:lnTo>
                      <a:pt x="323945" y="264605"/>
                    </a:lnTo>
                    <a:lnTo>
                      <a:pt x="323945" y="265176"/>
                    </a:lnTo>
                    <a:lnTo>
                      <a:pt x="323945" y="265271"/>
                    </a:lnTo>
                    <a:lnTo>
                      <a:pt x="323945" y="414814"/>
                    </a:lnTo>
                    <a:lnTo>
                      <a:pt x="399098" y="414814"/>
                    </a:lnTo>
                    <a:lnTo>
                      <a:pt x="399098" y="254222"/>
                    </a:lnTo>
                    <a:cubicBezTo>
                      <a:pt x="399193" y="213931"/>
                      <a:pt x="388620" y="182118"/>
                      <a:pt x="367951" y="159830"/>
                    </a:cubicBezTo>
                    <a:moveTo>
                      <a:pt x="881825" y="272796"/>
                    </a:moveTo>
                    <a:cubicBezTo>
                      <a:pt x="881825" y="252508"/>
                      <a:pt x="878205" y="233267"/>
                      <a:pt x="871061" y="215646"/>
                    </a:cubicBezTo>
                    <a:cubicBezTo>
                      <a:pt x="863918" y="198025"/>
                      <a:pt x="853821" y="182309"/>
                      <a:pt x="841057" y="168974"/>
                    </a:cubicBezTo>
                    <a:cubicBezTo>
                      <a:pt x="828294" y="155639"/>
                      <a:pt x="812768" y="145066"/>
                      <a:pt x="794957" y="137636"/>
                    </a:cubicBezTo>
                    <a:cubicBezTo>
                      <a:pt x="777145" y="130112"/>
                      <a:pt x="757238" y="126302"/>
                      <a:pt x="735806" y="126302"/>
                    </a:cubicBezTo>
                    <a:cubicBezTo>
                      <a:pt x="715518" y="126302"/>
                      <a:pt x="696182" y="130207"/>
                      <a:pt x="678371" y="137922"/>
                    </a:cubicBezTo>
                    <a:cubicBezTo>
                      <a:pt x="660559" y="145637"/>
                      <a:pt x="644843" y="156210"/>
                      <a:pt x="631698" y="169355"/>
                    </a:cubicBezTo>
                    <a:cubicBezTo>
                      <a:pt x="618554" y="182499"/>
                      <a:pt x="607981" y="198215"/>
                      <a:pt x="600266" y="216027"/>
                    </a:cubicBezTo>
                    <a:cubicBezTo>
                      <a:pt x="592550" y="233839"/>
                      <a:pt x="588645" y="253175"/>
                      <a:pt x="588645" y="273463"/>
                    </a:cubicBezTo>
                    <a:cubicBezTo>
                      <a:pt x="588645" y="293751"/>
                      <a:pt x="592360" y="313087"/>
                      <a:pt x="599694" y="330899"/>
                    </a:cubicBezTo>
                    <a:cubicBezTo>
                      <a:pt x="607028" y="348710"/>
                      <a:pt x="617315" y="364426"/>
                      <a:pt x="630269" y="377571"/>
                    </a:cubicBezTo>
                    <a:cubicBezTo>
                      <a:pt x="643223" y="390716"/>
                      <a:pt x="659130" y="401288"/>
                      <a:pt x="677513" y="409004"/>
                    </a:cubicBezTo>
                    <a:cubicBezTo>
                      <a:pt x="695897" y="416719"/>
                      <a:pt x="716280" y="420624"/>
                      <a:pt x="738092" y="420624"/>
                    </a:cubicBezTo>
                    <a:cubicBezTo>
                      <a:pt x="801148" y="420624"/>
                      <a:pt x="840391" y="391954"/>
                      <a:pt x="863918" y="365093"/>
                    </a:cubicBezTo>
                    <a:lnTo>
                      <a:pt x="810292" y="324231"/>
                    </a:lnTo>
                    <a:cubicBezTo>
                      <a:pt x="798957" y="337661"/>
                      <a:pt x="772192" y="355854"/>
                      <a:pt x="738664" y="355854"/>
                    </a:cubicBezTo>
                    <a:cubicBezTo>
                      <a:pt x="717614" y="355854"/>
                      <a:pt x="700373" y="350996"/>
                      <a:pt x="687229" y="341376"/>
                    </a:cubicBezTo>
                    <a:cubicBezTo>
                      <a:pt x="674084" y="331756"/>
                      <a:pt x="665036" y="318611"/>
                      <a:pt x="660368" y="302133"/>
                    </a:cubicBezTo>
                    <a:lnTo>
                      <a:pt x="659606" y="299466"/>
                    </a:lnTo>
                    <a:lnTo>
                      <a:pt x="881825" y="299466"/>
                    </a:lnTo>
                    <a:lnTo>
                      <a:pt x="881825" y="272796"/>
                    </a:lnTo>
                    <a:close/>
                    <a:moveTo>
                      <a:pt x="660368" y="246793"/>
                    </a:moveTo>
                    <a:cubicBezTo>
                      <a:pt x="660368" y="226124"/>
                      <a:pt x="684086" y="189929"/>
                      <a:pt x="735330" y="189929"/>
                    </a:cubicBezTo>
                    <a:cubicBezTo>
                      <a:pt x="786575" y="189929"/>
                      <a:pt x="810387" y="226028"/>
                      <a:pt x="810387" y="246698"/>
                    </a:cubicBezTo>
                    <a:lnTo>
                      <a:pt x="660368" y="246793"/>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a:ea typeface="Play"/>
                  <a:cs typeface="Play"/>
                  <a:sym typeface="Play"/>
                </a:endParaRPr>
              </a:p>
            </p:txBody>
          </p:sp>
          <p:sp>
            <p:nvSpPr>
              <p:cNvPr id="294" name="Google Shape;294;p122"/>
              <p:cNvSpPr/>
              <p:nvPr/>
            </p:nvSpPr>
            <p:spPr>
              <a:xfrm>
                <a:off x="2358770" y="6728469"/>
                <a:ext cx="79057" cy="79057"/>
              </a:xfrm>
              <a:custGeom>
                <a:avLst/>
                <a:gdLst/>
                <a:ahLst/>
                <a:cxnLst/>
                <a:rect l="l" t="t" r="r" b="b"/>
                <a:pathLst>
                  <a:path w="79057" h="79057" extrusionOk="0">
                    <a:moveTo>
                      <a:pt x="39529" y="5620"/>
                    </a:moveTo>
                    <a:cubicBezTo>
                      <a:pt x="58198" y="5620"/>
                      <a:pt x="73438" y="20860"/>
                      <a:pt x="73438" y="39529"/>
                    </a:cubicBezTo>
                    <a:cubicBezTo>
                      <a:pt x="73438" y="58198"/>
                      <a:pt x="58198" y="73438"/>
                      <a:pt x="39529" y="73438"/>
                    </a:cubicBezTo>
                    <a:cubicBezTo>
                      <a:pt x="20860" y="73438"/>
                      <a:pt x="5620" y="58198"/>
                      <a:pt x="5620" y="39529"/>
                    </a:cubicBezTo>
                    <a:cubicBezTo>
                      <a:pt x="5620" y="20860"/>
                      <a:pt x="20860" y="5620"/>
                      <a:pt x="39529" y="5620"/>
                    </a:cubicBezTo>
                    <a:moveTo>
                      <a:pt x="39529" y="0"/>
                    </a:moveTo>
                    <a:cubicBezTo>
                      <a:pt x="17717" y="0"/>
                      <a:pt x="0" y="17717"/>
                      <a:pt x="0" y="39529"/>
                    </a:cubicBezTo>
                    <a:cubicBezTo>
                      <a:pt x="0" y="61341"/>
                      <a:pt x="17717" y="79058"/>
                      <a:pt x="39529" y="79058"/>
                    </a:cubicBezTo>
                    <a:cubicBezTo>
                      <a:pt x="61341" y="79058"/>
                      <a:pt x="79058" y="61341"/>
                      <a:pt x="79058" y="39529"/>
                    </a:cubicBezTo>
                    <a:cubicBezTo>
                      <a:pt x="79058" y="17717"/>
                      <a:pt x="61341" y="0"/>
                      <a:pt x="39529" y="0"/>
                    </a:cubicBezTo>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a:ea typeface="Play"/>
                  <a:cs typeface="Play"/>
                  <a:sym typeface="Play"/>
                </a:endParaRPr>
              </a:p>
            </p:txBody>
          </p:sp>
          <p:sp>
            <p:nvSpPr>
              <p:cNvPr id="295" name="Google Shape;295;p122"/>
              <p:cNvSpPr/>
              <p:nvPr/>
            </p:nvSpPr>
            <p:spPr>
              <a:xfrm>
                <a:off x="2384869" y="6748090"/>
                <a:ext cx="30765" cy="39528"/>
              </a:xfrm>
              <a:custGeom>
                <a:avLst/>
                <a:gdLst/>
                <a:ahLst/>
                <a:cxnLst/>
                <a:rect l="l" t="t" r="r" b="b"/>
                <a:pathLst>
                  <a:path w="30765" h="39528" extrusionOk="0">
                    <a:moveTo>
                      <a:pt x="16383" y="95"/>
                    </a:moveTo>
                    <a:cubicBezTo>
                      <a:pt x="18860" y="95"/>
                      <a:pt x="21050" y="667"/>
                      <a:pt x="23051" y="1715"/>
                    </a:cubicBezTo>
                    <a:cubicBezTo>
                      <a:pt x="25051" y="2762"/>
                      <a:pt x="26575" y="4286"/>
                      <a:pt x="27718" y="6191"/>
                    </a:cubicBezTo>
                    <a:cubicBezTo>
                      <a:pt x="28861" y="8096"/>
                      <a:pt x="29337" y="10192"/>
                      <a:pt x="29337" y="12478"/>
                    </a:cubicBezTo>
                    <a:cubicBezTo>
                      <a:pt x="29337" y="15335"/>
                      <a:pt x="28575" y="17717"/>
                      <a:pt x="27146" y="19622"/>
                    </a:cubicBezTo>
                    <a:cubicBezTo>
                      <a:pt x="25718" y="21527"/>
                      <a:pt x="23908" y="22860"/>
                      <a:pt x="21812" y="23717"/>
                    </a:cubicBezTo>
                    <a:lnTo>
                      <a:pt x="30766" y="39529"/>
                    </a:lnTo>
                    <a:lnTo>
                      <a:pt x="23717" y="39529"/>
                    </a:lnTo>
                    <a:lnTo>
                      <a:pt x="15526" y="24860"/>
                    </a:lnTo>
                    <a:lnTo>
                      <a:pt x="6191" y="24860"/>
                    </a:lnTo>
                    <a:lnTo>
                      <a:pt x="6191" y="39529"/>
                    </a:lnTo>
                    <a:lnTo>
                      <a:pt x="0" y="39529"/>
                    </a:lnTo>
                    <a:lnTo>
                      <a:pt x="0" y="0"/>
                    </a:lnTo>
                    <a:lnTo>
                      <a:pt x="16383" y="0"/>
                    </a:lnTo>
                    <a:close/>
                    <a:moveTo>
                      <a:pt x="16383" y="19336"/>
                    </a:moveTo>
                    <a:cubicBezTo>
                      <a:pt x="17717" y="19336"/>
                      <a:pt x="18860" y="19050"/>
                      <a:pt x="19907" y="18478"/>
                    </a:cubicBezTo>
                    <a:cubicBezTo>
                      <a:pt x="20955" y="17907"/>
                      <a:pt x="21717" y="17050"/>
                      <a:pt x="22289" y="16097"/>
                    </a:cubicBezTo>
                    <a:cubicBezTo>
                      <a:pt x="22860" y="15050"/>
                      <a:pt x="23146" y="13906"/>
                      <a:pt x="23146" y="12573"/>
                    </a:cubicBezTo>
                    <a:cubicBezTo>
                      <a:pt x="23146" y="11240"/>
                      <a:pt x="22860" y="10097"/>
                      <a:pt x="22289" y="9049"/>
                    </a:cubicBezTo>
                    <a:cubicBezTo>
                      <a:pt x="21717" y="8001"/>
                      <a:pt x="20860" y="7239"/>
                      <a:pt x="19907" y="6668"/>
                    </a:cubicBezTo>
                    <a:cubicBezTo>
                      <a:pt x="18860" y="6096"/>
                      <a:pt x="17717" y="5810"/>
                      <a:pt x="16383" y="5810"/>
                    </a:cubicBezTo>
                    <a:lnTo>
                      <a:pt x="6191" y="5810"/>
                    </a:lnTo>
                    <a:lnTo>
                      <a:pt x="6191" y="19336"/>
                    </a:lnTo>
                    <a:lnTo>
                      <a:pt x="16383" y="19336"/>
                    </a:lnTo>
                    <a:close/>
                  </a:path>
                </a:pathLst>
              </a:custGeom>
              <a:solidFill>
                <a:srgbClr val="FFFFFF"/>
              </a:solidFill>
              <a:ln>
                <a:noFill/>
              </a:ln>
            </p:spPr>
            <p:txBody>
              <a:bodyPr spcFirstLastPara="1" wrap="square" lIns="91425" tIns="45700" rIns="91425" bIns="45700" anchor="ctr" anchorCtr="0">
                <a:noAutofit/>
              </a:bodyPr>
              <a:lstStyle/>
              <a:p>
                <a:pPr marL="0" marR="0" lvl="0" indent="0" algn="l" rtl="0">
                  <a:spcBef>
                    <a:spcPts val="0"/>
                  </a:spcBef>
                  <a:spcAft>
                    <a:spcPts val="0"/>
                  </a:spcAft>
                  <a:buNone/>
                </a:pPr>
                <a:endParaRPr sz="1800">
                  <a:solidFill>
                    <a:schemeClr val="dk1"/>
                  </a:solidFill>
                  <a:latin typeface="Play"/>
                  <a:ea typeface="Play"/>
                  <a:cs typeface="Play"/>
                  <a:sym typeface="Play"/>
                </a:endParaRPr>
              </a:p>
            </p:txBody>
          </p:sp>
        </p:grpSp>
        <p:sp>
          <p:nvSpPr>
            <p:cNvPr id="296" name="Google Shape;296;p122"/>
            <p:cNvSpPr/>
            <p:nvPr/>
          </p:nvSpPr>
          <p:spPr>
            <a:xfrm>
              <a:off x="860457" y="4951823"/>
              <a:ext cx="158111" cy="158111"/>
            </a:xfrm>
            <a:prstGeom prst="rect">
              <a:avLst/>
            </a:prstGeom>
            <a:solidFill>
              <a:schemeClr val="accent4"/>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chemeClr val="dk1"/>
                </a:buClr>
                <a:buSzPts val="3200"/>
                <a:buFont typeface="Play"/>
                <a:buNone/>
              </a:pPr>
              <a:endParaRPr sz="3200" b="0" i="0" u="none" strike="noStrike" cap="none">
                <a:solidFill>
                  <a:srgbClr val="FFFFFF"/>
                </a:solidFill>
                <a:latin typeface="Play"/>
                <a:ea typeface="Play"/>
                <a:cs typeface="Play"/>
                <a:sym typeface="Play"/>
              </a:endParaRPr>
            </a:p>
          </p:txBody>
        </p:sp>
        <p:sp>
          <p:nvSpPr>
            <p:cNvPr id="297" name="Google Shape;297;p122"/>
            <p:cNvSpPr/>
            <p:nvPr/>
          </p:nvSpPr>
          <p:spPr>
            <a:xfrm>
              <a:off x="573803" y="5104242"/>
              <a:ext cx="286654" cy="286654"/>
            </a:xfrm>
            <a:prstGeom prst="rect">
              <a:avLst/>
            </a:prstGeom>
            <a:solidFill>
              <a:schemeClr val="accent3"/>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chemeClr val="dk1"/>
                </a:buClr>
                <a:buSzPts val="3200"/>
                <a:buFont typeface="Play"/>
                <a:buNone/>
              </a:pPr>
              <a:endParaRPr sz="3200" b="0" i="0" u="none" strike="noStrike" cap="none">
                <a:solidFill>
                  <a:srgbClr val="FFFFFF"/>
                </a:solidFill>
                <a:latin typeface="Play"/>
                <a:ea typeface="Play"/>
                <a:cs typeface="Play"/>
                <a:sym typeface="Play"/>
              </a:endParaRPr>
            </a:p>
          </p:txBody>
        </p:sp>
        <p:sp>
          <p:nvSpPr>
            <p:cNvPr id="298" name="Google Shape;298;p122"/>
            <p:cNvSpPr/>
            <p:nvPr/>
          </p:nvSpPr>
          <p:spPr>
            <a:xfrm>
              <a:off x="861107" y="5390896"/>
              <a:ext cx="610214" cy="610214"/>
            </a:xfrm>
            <a:prstGeom prst="rect">
              <a:avLst/>
            </a:prstGeom>
            <a:solidFill>
              <a:schemeClr val="accent4"/>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chemeClr val="dk1"/>
                </a:buClr>
                <a:buSzPts val="3200"/>
                <a:buFont typeface="Play"/>
                <a:buNone/>
              </a:pPr>
              <a:endParaRPr sz="3200" b="0" i="0" u="none" strike="noStrike" cap="none">
                <a:solidFill>
                  <a:srgbClr val="FFFFFF"/>
                </a:solidFill>
                <a:latin typeface="Play"/>
                <a:ea typeface="Play"/>
                <a:cs typeface="Play"/>
                <a:sym typeface="Play"/>
              </a:endParaRPr>
            </a:p>
          </p:txBody>
        </p:sp>
      </p:grpSp>
      <p:sp>
        <p:nvSpPr>
          <p:cNvPr id="299" name="Google Shape;299;p122"/>
          <p:cNvSpPr txBox="1">
            <a:spLocks noGrp="1"/>
          </p:cNvSpPr>
          <p:nvPr>
            <p:ph type="body" idx="1"/>
          </p:nvPr>
        </p:nvSpPr>
        <p:spPr>
          <a:xfrm>
            <a:off x="1543438" y="944163"/>
            <a:ext cx="9810362" cy="627700"/>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accent2"/>
              </a:buClr>
              <a:buSzPts val="1600"/>
              <a:buFont typeface="Arial"/>
              <a:buNone/>
              <a:defRPr sz="1600">
                <a:solidFill>
                  <a:schemeClr val="accent2"/>
                </a:solidFill>
                <a:latin typeface="Arial"/>
                <a:ea typeface="Arial"/>
                <a:cs typeface="Arial"/>
                <a:sym typeface="Aria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00" name="Google Shape;300;p122"/>
          <p:cNvSpPr txBox="1">
            <a:spLocks noGrp="1"/>
          </p:cNvSpPr>
          <p:nvPr>
            <p:ph type="ctrTitle"/>
          </p:nvPr>
        </p:nvSpPr>
        <p:spPr>
          <a:xfrm>
            <a:off x="1542536" y="1635111"/>
            <a:ext cx="9789007" cy="1874852"/>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6000"/>
              <a:buFont typeface="Play"/>
              <a:buNone/>
              <a:defRPr sz="6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01" name="Google Shape;301;p122"/>
          <p:cNvSpPr txBox="1">
            <a:spLocks noGrp="1"/>
          </p:cNvSpPr>
          <p:nvPr>
            <p:ph type="subTitle" idx="2"/>
          </p:nvPr>
        </p:nvSpPr>
        <p:spPr>
          <a:xfrm>
            <a:off x="1542536" y="3602038"/>
            <a:ext cx="9789007" cy="1655762"/>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lt1"/>
              </a:buClr>
              <a:buSzPts val="2400"/>
              <a:buNone/>
              <a:defRPr sz="2400">
                <a:solidFill>
                  <a:schemeClr val="lt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Tree>
    <p:extLst>
      <p:ext uri="{BB962C8B-B14F-4D97-AF65-F5344CB8AC3E}">
        <p14:creationId xmlns:p14="http://schemas.microsoft.com/office/powerpoint/2010/main" val="1440420245"/>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showMasterSp="0" matchingName="Title Slide White">
  <p:cSld name="Title Slide White">
    <p:bg>
      <p:bgPr>
        <a:solidFill>
          <a:schemeClr val="lt1"/>
        </a:solidFill>
        <a:effectLst/>
      </p:bgPr>
    </p:bg>
    <p:spTree>
      <p:nvGrpSpPr>
        <p:cNvPr id="1" name="Shape 302"/>
        <p:cNvGrpSpPr/>
        <p:nvPr/>
      </p:nvGrpSpPr>
      <p:grpSpPr>
        <a:xfrm>
          <a:off x="0" y="0"/>
          <a:ext cx="0" cy="0"/>
          <a:chOff x="0" y="0"/>
          <a:chExt cx="0" cy="0"/>
        </a:xfrm>
      </p:grpSpPr>
      <p:grpSp>
        <p:nvGrpSpPr>
          <p:cNvPr id="303" name="Google Shape;303;p123"/>
          <p:cNvGrpSpPr/>
          <p:nvPr/>
        </p:nvGrpSpPr>
        <p:grpSpPr>
          <a:xfrm>
            <a:off x="573803" y="0"/>
            <a:ext cx="4325371" cy="6377476"/>
            <a:chOff x="573803" y="0"/>
            <a:chExt cx="4325371" cy="6377476"/>
          </a:xfrm>
        </p:grpSpPr>
        <p:sp>
          <p:nvSpPr>
            <p:cNvPr id="304" name="Google Shape;304;p123"/>
            <p:cNvSpPr/>
            <p:nvPr/>
          </p:nvSpPr>
          <p:spPr>
            <a:xfrm>
              <a:off x="1468406" y="0"/>
              <a:ext cx="3430768" cy="5390870"/>
            </a:xfrm>
            <a:prstGeom prst="rect">
              <a:avLst/>
            </a:prstGeom>
            <a:solidFill>
              <a:srgbClr val="F2F2F2"/>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chemeClr val="dk1"/>
                </a:buClr>
                <a:buSzPts val="3200"/>
                <a:buFont typeface="Play"/>
                <a:buNone/>
              </a:pPr>
              <a:endParaRPr sz="3200" b="0" i="0" u="none" strike="noStrike" cap="none">
                <a:solidFill>
                  <a:srgbClr val="FFFFFF"/>
                </a:solidFill>
                <a:latin typeface="Play"/>
                <a:ea typeface="Play"/>
                <a:cs typeface="Play"/>
                <a:sym typeface="Play"/>
              </a:endParaRPr>
            </a:p>
          </p:txBody>
        </p:sp>
        <p:sp>
          <p:nvSpPr>
            <p:cNvPr id="305" name="Google Shape;305;p123"/>
            <p:cNvSpPr/>
            <p:nvPr/>
          </p:nvSpPr>
          <p:spPr>
            <a:xfrm>
              <a:off x="860457" y="4951823"/>
              <a:ext cx="158111" cy="158111"/>
            </a:xfrm>
            <a:prstGeom prst="rect">
              <a:avLst/>
            </a:prstGeom>
            <a:solidFill>
              <a:schemeClr val="accent1"/>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chemeClr val="dk1"/>
                </a:buClr>
                <a:buSzPts val="3200"/>
                <a:buFont typeface="Play"/>
                <a:buNone/>
              </a:pPr>
              <a:endParaRPr sz="3200" b="0" i="0" u="none" strike="noStrike" cap="none">
                <a:solidFill>
                  <a:srgbClr val="FFFFFF"/>
                </a:solidFill>
                <a:latin typeface="Play"/>
                <a:ea typeface="Play"/>
                <a:cs typeface="Play"/>
                <a:sym typeface="Play"/>
              </a:endParaRPr>
            </a:p>
          </p:txBody>
        </p:sp>
        <p:sp>
          <p:nvSpPr>
            <p:cNvPr id="306" name="Google Shape;306;p123"/>
            <p:cNvSpPr/>
            <p:nvPr/>
          </p:nvSpPr>
          <p:spPr>
            <a:xfrm>
              <a:off x="573803" y="5104242"/>
              <a:ext cx="286654" cy="286654"/>
            </a:xfrm>
            <a:prstGeom prst="rect">
              <a:avLst/>
            </a:prstGeom>
            <a:solidFill>
              <a:schemeClr val="accent2"/>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chemeClr val="dk1"/>
                </a:buClr>
                <a:buSzPts val="3200"/>
                <a:buFont typeface="Play"/>
                <a:buNone/>
              </a:pPr>
              <a:endParaRPr sz="3200" b="0" i="0" u="none" strike="noStrike" cap="none">
                <a:solidFill>
                  <a:srgbClr val="FFFFFF"/>
                </a:solidFill>
                <a:latin typeface="Play"/>
                <a:ea typeface="Play"/>
                <a:cs typeface="Play"/>
                <a:sym typeface="Play"/>
              </a:endParaRPr>
            </a:p>
          </p:txBody>
        </p:sp>
        <p:sp>
          <p:nvSpPr>
            <p:cNvPr id="307" name="Google Shape;307;p123"/>
            <p:cNvSpPr/>
            <p:nvPr/>
          </p:nvSpPr>
          <p:spPr>
            <a:xfrm>
              <a:off x="861107" y="5390896"/>
              <a:ext cx="610214" cy="610214"/>
            </a:xfrm>
            <a:prstGeom prst="rect">
              <a:avLst/>
            </a:prstGeom>
            <a:solidFill>
              <a:schemeClr val="accent1"/>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chemeClr val="dk1"/>
                </a:buClr>
                <a:buSzPts val="3200"/>
                <a:buFont typeface="Play"/>
                <a:buNone/>
              </a:pPr>
              <a:endParaRPr sz="3200" b="0" i="0" u="none" strike="noStrike" cap="none">
                <a:solidFill>
                  <a:srgbClr val="FFFFFF"/>
                </a:solidFill>
                <a:latin typeface="Play"/>
                <a:ea typeface="Play"/>
                <a:cs typeface="Play"/>
                <a:sym typeface="Play"/>
              </a:endParaRPr>
            </a:p>
          </p:txBody>
        </p:sp>
        <p:pic>
          <p:nvPicPr>
            <p:cNvPr id="308" name="Google Shape;308;p123"/>
            <p:cNvPicPr preferRelativeResize="0"/>
            <p:nvPr/>
          </p:nvPicPr>
          <p:blipFill rotWithShape="1">
            <a:blip r:embed="rId2">
              <a:alphaModFix/>
            </a:blip>
            <a:srcRect/>
            <a:stretch/>
          </p:blipFill>
          <p:spPr>
            <a:xfrm>
              <a:off x="1466513" y="5992753"/>
              <a:ext cx="1031758" cy="384723"/>
            </a:xfrm>
            <a:prstGeom prst="rect">
              <a:avLst/>
            </a:prstGeom>
            <a:noFill/>
            <a:ln>
              <a:noFill/>
            </a:ln>
          </p:spPr>
        </p:pic>
      </p:grpSp>
      <p:sp>
        <p:nvSpPr>
          <p:cNvPr id="309" name="Google Shape;309;p123"/>
          <p:cNvSpPr txBox="1">
            <a:spLocks noGrp="1"/>
          </p:cNvSpPr>
          <p:nvPr>
            <p:ph type="body" idx="1"/>
          </p:nvPr>
        </p:nvSpPr>
        <p:spPr>
          <a:xfrm>
            <a:off x="1543438" y="944163"/>
            <a:ext cx="9810362" cy="627700"/>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accent1"/>
              </a:buClr>
              <a:buSzPts val="1600"/>
              <a:buFont typeface="Arial"/>
              <a:buNone/>
              <a:defRPr sz="1600">
                <a:solidFill>
                  <a:schemeClr val="accent1"/>
                </a:solidFill>
                <a:latin typeface="Arial"/>
                <a:ea typeface="Arial"/>
                <a:cs typeface="Arial"/>
                <a:sym typeface="Aria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10" name="Google Shape;310;p123"/>
          <p:cNvSpPr txBox="1">
            <a:spLocks noGrp="1"/>
          </p:cNvSpPr>
          <p:nvPr>
            <p:ph type="ctrTitle"/>
          </p:nvPr>
        </p:nvSpPr>
        <p:spPr>
          <a:xfrm>
            <a:off x="1542536" y="1635111"/>
            <a:ext cx="9789007" cy="1874852"/>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Play"/>
              <a:buNone/>
              <a:defRPr sz="60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11" name="Google Shape;311;p123"/>
          <p:cNvSpPr txBox="1">
            <a:spLocks noGrp="1"/>
          </p:cNvSpPr>
          <p:nvPr>
            <p:ph type="subTitle" idx="2"/>
          </p:nvPr>
        </p:nvSpPr>
        <p:spPr>
          <a:xfrm>
            <a:off x="1542536" y="3602038"/>
            <a:ext cx="9789007" cy="1655762"/>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dk1"/>
              </a:buClr>
              <a:buSzPts val="2400"/>
              <a:buNone/>
              <a:defRPr sz="2400">
                <a:solidFill>
                  <a:schemeClr val="dk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Tree>
    <p:extLst>
      <p:ext uri="{BB962C8B-B14F-4D97-AF65-F5344CB8AC3E}">
        <p14:creationId xmlns:p14="http://schemas.microsoft.com/office/powerpoint/2010/main" val="926436225"/>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matchingName="Title and Content" type="obj">
  <p:cSld name="Title and Content">
    <p:spTree>
      <p:nvGrpSpPr>
        <p:cNvPr id="1" name="Shape 312"/>
        <p:cNvGrpSpPr/>
        <p:nvPr/>
      </p:nvGrpSpPr>
      <p:grpSpPr>
        <a:xfrm>
          <a:off x="0" y="0"/>
          <a:ext cx="0" cy="0"/>
          <a:chOff x="0" y="0"/>
          <a:chExt cx="0" cy="0"/>
        </a:xfrm>
      </p:grpSpPr>
      <p:sp>
        <p:nvSpPr>
          <p:cNvPr id="313" name="Google Shape;313;p124"/>
          <p:cNvSpPr txBox="1">
            <a:spLocks noGrp="1"/>
          </p:cNvSpPr>
          <p:nvPr>
            <p:ph type="title"/>
          </p:nvPr>
        </p:nvSpPr>
        <p:spPr>
          <a:xfrm>
            <a:off x="381000" y="221694"/>
            <a:ext cx="10972800" cy="119982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3600"/>
              <a:buFont typeface="Play"/>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14" name="Google Shape;314;p124"/>
          <p:cNvSpPr txBox="1">
            <a:spLocks noGrp="1"/>
          </p:cNvSpPr>
          <p:nvPr>
            <p:ph type="body" idx="1"/>
          </p:nvPr>
        </p:nvSpPr>
        <p:spPr>
          <a:xfrm>
            <a:off x="381000" y="1487056"/>
            <a:ext cx="10972800" cy="468990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3368782896"/>
      </p:ext>
    </p:extLst>
  </p:cSld>
  <p:clrMapOvr>
    <a:masterClrMapping/>
  </p:clrMapOvr>
  <p:extLst>
    <p:ext uri="{DCECCB84-F9BA-43D5-87BE-67443E8EF086}">
      <p15:sldGuideLst xmlns:p15="http://schemas.microsoft.com/office/powerpoint/2012/main">
        <p15:guide id="1" orient="horz" pos="2160">
          <p15:clr>
            <a:srgbClr val="FBAE40"/>
          </p15:clr>
        </p15:guide>
        <p15:guide id="2" pos="240">
          <p15:clr>
            <a:srgbClr val="FBAE40"/>
          </p15:clr>
        </p15:guide>
        <p15:guide id="3" pos="7152">
          <p15:clr>
            <a:srgbClr val="FBAE4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matchingName="Title, Sub and Content">
  <p:cSld name="Title, Sub and Content">
    <p:spTree>
      <p:nvGrpSpPr>
        <p:cNvPr id="1" name="Shape 315"/>
        <p:cNvGrpSpPr/>
        <p:nvPr/>
      </p:nvGrpSpPr>
      <p:grpSpPr>
        <a:xfrm>
          <a:off x="0" y="0"/>
          <a:ext cx="0" cy="0"/>
          <a:chOff x="0" y="0"/>
          <a:chExt cx="0" cy="0"/>
        </a:xfrm>
      </p:grpSpPr>
      <p:sp>
        <p:nvSpPr>
          <p:cNvPr id="316" name="Google Shape;316;p125"/>
          <p:cNvSpPr txBox="1">
            <a:spLocks noGrp="1"/>
          </p:cNvSpPr>
          <p:nvPr>
            <p:ph type="title"/>
          </p:nvPr>
        </p:nvSpPr>
        <p:spPr>
          <a:xfrm>
            <a:off x="381000" y="221694"/>
            <a:ext cx="10972800" cy="119982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3600"/>
              <a:buFont typeface="Play"/>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17" name="Google Shape;317;p125"/>
          <p:cNvSpPr txBox="1">
            <a:spLocks noGrp="1"/>
          </p:cNvSpPr>
          <p:nvPr>
            <p:ph type="body" idx="1"/>
          </p:nvPr>
        </p:nvSpPr>
        <p:spPr>
          <a:xfrm>
            <a:off x="381000" y="1494289"/>
            <a:ext cx="10972800" cy="525462"/>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accent1"/>
              </a:buClr>
              <a:buSzPts val="3200"/>
              <a:buFont typeface="Arial"/>
              <a:buNone/>
              <a:defRPr sz="3200" b="0" i="0">
                <a:solidFill>
                  <a:schemeClr val="accent1"/>
                </a:solidFill>
                <a:latin typeface="Arial"/>
                <a:ea typeface="Arial"/>
                <a:cs typeface="Arial"/>
                <a:sym typeface="Aria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18" name="Google Shape;318;p125"/>
          <p:cNvSpPr txBox="1">
            <a:spLocks noGrp="1"/>
          </p:cNvSpPr>
          <p:nvPr>
            <p:ph type="body" idx="2"/>
          </p:nvPr>
        </p:nvSpPr>
        <p:spPr>
          <a:xfrm>
            <a:off x="381000" y="2110067"/>
            <a:ext cx="10972800" cy="4084256"/>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3737720036"/>
      </p:ext>
    </p:extLst>
  </p:cSld>
  <p:clrMapOvr>
    <a:masterClrMapping/>
  </p:clrMapOvr>
  <p:extLst>
    <p:ext uri="{DCECCB84-F9BA-43D5-87BE-67443E8EF086}">
      <p15:sldGuideLst xmlns:p15="http://schemas.microsoft.com/office/powerpoint/2012/main">
        <p15:guide id="1" orient="horz" pos="2160">
          <p15:clr>
            <a:srgbClr val="FBAE40"/>
          </p15:clr>
        </p15:guide>
        <p15:guide id="2" pos="240">
          <p15:clr>
            <a:srgbClr val="FBAE40"/>
          </p15:clr>
        </p15:guide>
        <p15:guide id="3" pos="7152">
          <p15:clr>
            <a:srgbClr val="FBAE4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matchingName="Title, Sub Two Content">
  <p:cSld name="Title, Sub Two Content">
    <p:spTree>
      <p:nvGrpSpPr>
        <p:cNvPr id="1" name="Shape 319"/>
        <p:cNvGrpSpPr/>
        <p:nvPr/>
      </p:nvGrpSpPr>
      <p:grpSpPr>
        <a:xfrm>
          <a:off x="0" y="0"/>
          <a:ext cx="0" cy="0"/>
          <a:chOff x="0" y="0"/>
          <a:chExt cx="0" cy="0"/>
        </a:xfrm>
      </p:grpSpPr>
      <p:sp>
        <p:nvSpPr>
          <p:cNvPr id="320" name="Google Shape;320;p126"/>
          <p:cNvSpPr txBox="1">
            <a:spLocks noGrp="1"/>
          </p:cNvSpPr>
          <p:nvPr>
            <p:ph type="title"/>
          </p:nvPr>
        </p:nvSpPr>
        <p:spPr>
          <a:xfrm>
            <a:off x="381000" y="221694"/>
            <a:ext cx="10972800" cy="119982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21" name="Google Shape;321;p126"/>
          <p:cNvSpPr txBox="1">
            <a:spLocks noGrp="1"/>
          </p:cNvSpPr>
          <p:nvPr>
            <p:ph type="body" idx="1"/>
          </p:nvPr>
        </p:nvSpPr>
        <p:spPr>
          <a:xfrm>
            <a:off x="381000" y="1495361"/>
            <a:ext cx="10972800" cy="530454"/>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accent1"/>
              </a:buClr>
              <a:buSzPts val="3200"/>
              <a:buNone/>
              <a:defRPr sz="3200" b="0" i="0">
                <a:solidFill>
                  <a:schemeClr val="accent1"/>
                </a:solidFill>
                <a:latin typeface="Arial"/>
                <a:ea typeface="Arial"/>
                <a:cs typeface="Arial"/>
                <a:sym typeface="Arial"/>
              </a:defRPr>
            </a:lvl1pPr>
            <a:lvl2pPr marL="914400" lvl="1" indent="-228600" algn="l">
              <a:lnSpc>
                <a:spcPct val="90000"/>
              </a:lnSpc>
              <a:spcBef>
                <a:spcPts val="500"/>
              </a:spcBef>
              <a:spcAft>
                <a:spcPts val="0"/>
              </a:spcAft>
              <a:buClr>
                <a:schemeClr val="dk1"/>
              </a:buClr>
              <a:buSzPts val="2400"/>
              <a:buNone/>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22" name="Google Shape;322;p126"/>
          <p:cNvSpPr txBox="1">
            <a:spLocks noGrp="1"/>
          </p:cNvSpPr>
          <p:nvPr>
            <p:ph type="body" idx="2"/>
          </p:nvPr>
        </p:nvSpPr>
        <p:spPr>
          <a:xfrm>
            <a:off x="380999" y="2105680"/>
            <a:ext cx="5429865" cy="4095774"/>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23" name="Google Shape;323;p126"/>
          <p:cNvSpPr txBox="1">
            <a:spLocks noGrp="1"/>
          </p:cNvSpPr>
          <p:nvPr>
            <p:ph type="body" idx="3"/>
          </p:nvPr>
        </p:nvSpPr>
        <p:spPr>
          <a:xfrm>
            <a:off x="5923935" y="2105680"/>
            <a:ext cx="5429865" cy="4095774"/>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1742763904"/>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matchingName="Title and Two Content">
  <p:cSld name="Title and Two Content">
    <p:spTree>
      <p:nvGrpSpPr>
        <p:cNvPr id="1" name="Shape 324"/>
        <p:cNvGrpSpPr/>
        <p:nvPr/>
      </p:nvGrpSpPr>
      <p:grpSpPr>
        <a:xfrm>
          <a:off x="0" y="0"/>
          <a:ext cx="0" cy="0"/>
          <a:chOff x="0" y="0"/>
          <a:chExt cx="0" cy="0"/>
        </a:xfrm>
      </p:grpSpPr>
      <p:sp>
        <p:nvSpPr>
          <p:cNvPr id="325" name="Google Shape;325;p127"/>
          <p:cNvSpPr txBox="1">
            <a:spLocks noGrp="1"/>
          </p:cNvSpPr>
          <p:nvPr>
            <p:ph type="title"/>
          </p:nvPr>
        </p:nvSpPr>
        <p:spPr>
          <a:xfrm>
            <a:off x="381000" y="221694"/>
            <a:ext cx="10972800" cy="119982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26" name="Google Shape;326;p127"/>
          <p:cNvSpPr txBox="1">
            <a:spLocks noGrp="1"/>
          </p:cNvSpPr>
          <p:nvPr>
            <p:ph type="body" idx="1"/>
          </p:nvPr>
        </p:nvSpPr>
        <p:spPr>
          <a:xfrm>
            <a:off x="380999" y="1496292"/>
            <a:ext cx="5429865" cy="468668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27" name="Google Shape;327;p127"/>
          <p:cNvSpPr txBox="1">
            <a:spLocks noGrp="1"/>
          </p:cNvSpPr>
          <p:nvPr>
            <p:ph type="body" idx="2"/>
          </p:nvPr>
        </p:nvSpPr>
        <p:spPr>
          <a:xfrm>
            <a:off x="5923935" y="1496292"/>
            <a:ext cx="5429865" cy="4686689"/>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1494643991"/>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matchingName="Quote white">
  <p:cSld name="Quote white">
    <p:spTree>
      <p:nvGrpSpPr>
        <p:cNvPr id="1" name="Shape 328"/>
        <p:cNvGrpSpPr/>
        <p:nvPr/>
      </p:nvGrpSpPr>
      <p:grpSpPr>
        <a:xfrm>
          <a:off x="0" y="0"/>
          <a:ext cx="0" cy="0"/>
          <a:chOff x="0" y="0"/>
          <a:chExt cx="0" cy="0"/>
        </a:xfrm>
      </p:grpSpPr>
      <p:sp>
        <p:nvSpPr>
          <p:cNvPr id="329" name="Google Shape;329;p128"/>
          <p:cNvSpPr txBox="1">
            <a:spLocks noGrp="1"/>
          </p:cNvSpPr>
          <p:nvPr>
            <p:ph type="title"/>
          </p:nvPr>
        </p:nvSpPr>
        <p:spPr>
          <a:xfrm>
            <a:off x="381000" y="221694"/>
            <a:ext cx="10972800" cy="119982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30" name="Google Shape;330;p128"/>
          <p:cNvSpPr txBox="1">
            <a:spLocks noGrp="1"/>
          </p:cNvSpPr>
          <p:nvPr>
            <p:ph type="body" idx="1"/>
          </p:nvPr>
        </p:nvSpPr>
        <p:spPr>
          <a:xfrm>
            <a:off x="381000" y="1441833"/>
            <a:ext cx="10972800" cy="42418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accent1"/>
              </a:buClr>
              <a:buSzPts val="6000"/>
              <a:buNone/>
              <a:defRPr sz="6000" b="0" i="0">
                <a:solidFill>
                  <a:schemeClr val="accent1"/>
                </a:solidFill>
                <a:latin typeface="Play"/>
                <a:ea typeface="Play"/>
                <a:cs typeface="Play"/>
                <a:sym typeface="Play"/>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1" name="Google Shape;331;p128"/>
          <p:cNvSpPr txBox="1">
            <a:spLocks noGrp="1"/>
          </p:cNvSpPr>
          <p:nvPr>
            <p:ph type="body" idx="2"/>
          </p:nvPr>
        </p:nvSpPr>
        <p:spPr>
          <a:xfrm>
            <a:off x="381000" y="5757203"/>
            <a:ext cx="10972800" cy="50165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2"/>
              </a:buClr>
              <a:buSzPts val="2800"/>
              <a:buNone/>
              <a:defRPr>
                <a:solidFill>
                  <a:schemeClr val="dk2"/>
                </a:solidFill>
                <a:latin typeface="Arial"/>
                <a:ea typeface="Arial"/>
                <a:cs typeface="Arial"/>
                <a:sym typeface="Aria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2786835320"/>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showMasterSp="0" matchingName="Quote Blue">
  <p:cSld name="Quote Blue">
    <p:bg>
      <p:bgPr>
        <a:solidFill>
          <a:schemeClr val="accent1"/>
        </a:solidFill>
        <a:effectLst/>
      </p:bgPr>
    </p:bg>
    <p:spTree>
      <p:nvGrpSpPr>
        <p:cNvPr id="1" name="Shape 332"/>
        <p:cNvGrpSpPr/>
        <p:nvPr/>
      </p:nvGrpSpPr>
      <p:grpSpPr>
        <a:xfrm>
          <a:off x="0" y="0"/>
          <a:ext cx="0" cy="0"/>
          <a:chOff x="0" y="0"/>
          <a:chExt cx="0" cy="0"/>
        </a:xfrm>
      </p:grpSpPr>
      <p:sp>
        <p:nvSpPr>
          <p:cNvPr id="333" name="Google Shape;333;p129"/>
          <p:cNvSpPr txBox="1">
            <a:spLocks noGrp="1"/>
          </p:cNvSpPr>
          <p:nvPr>
            <p:ph type="title"/>
          </p:nvPr>
        </p:nvSpPr>
        <p:spPr>
          <a:xfrm>
            <a:off x="381000" y="221694"/>
            <a:ext cx="10972800" cy="119982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lt1"/>
              </a:buClr>
              <a:buSzPts val="3600"/>
              <a:buFont typeface="Play"/>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34" name="Google Shape;334;p129"/>
          <p:cNvSpPr txBox="1">
            <a:spLocks noGrp="1"/>
          </p:cNvSpPr>
          <p:nvPr>
            <p:ph type="body" idx="1"/>
          </p:nvPr>
        </p:nvSpPr>
        <p:spPr>
          <a:xfrm>
            <a:off x="381000" y="1441833"/>
            <a:ext cx="10972800" cy="42418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6000"/>
              <a:buNone/>
              <a:defRPr sz="6000" b="0" i="0">
                <a:solidFill>
                  <a:schemeClr val="lt1"/>
                </a:solidFill>
                <a:latin typeface="Play"/>
                <a:ea typeface="Play"/>
                <a:cs typeface="Play"/>
                <a:sym typeface="Play"/>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5" name="Google Shape;335;p129"/>
          <p:cNvSpPr txBox="1">
            <a:spLocks noGrp="1"/>
          </p:cNvSpPr>
          <p:nvPr>
            <p:ph type="body" idx="2"/>
          </p:nvPr>
        </p:nvSpPr>
        <p:spPr>
          <a:xfrm>
            <a:off x="381000" y="5757203"/>
            <a:ext cx="10972800" cy="50165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accent2"/>
              </a:buClr>
              <a:buSzPts val="2800"/>
              <a:buNone/>
              <a:defRPr>
                <a:solidFill>
                  <a:schemeClr val="accent2"/>
                </a:solidFill>
                <a:latin typeface="Arial"/>
                <a:ea typeface="Arial"/>
                <a:cs typeface="Arial"/>
                <a:sym typeface="Aria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6" name="Google Shape;336;p129"/>
          <p:cNvSpPr/>
          <p:nvPr/>
        </p:nvSpPr>
        <p:spPr>
          <a:xfrm>
            <a:off x="0" y="6400800"/>
            <a:ext cx="11734800" cy="457200"/>
          </a:xfrm>
          <a:prstGeom prst="rect">
            <a:avLst/>
          </a:prstGeom>
          <a:solidFill>
            <a:schemeClr val="dk2"/>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chemeClr val="dk1"/>
              </a:buClr>
              <a:buSzPts val="3200"/>
              <a:buFont typeface="Play"/>
              <a:buNone/>
            </a:pPr>
            <a:endParaRPr sz="3200" b="0" i="0" u="none" strike="noStrike" cap="none">
              <a:solidFill>
                <a:srgbClr val="FFFFFF"/>
              </a:solidFill>
              <a:latin typeface="Play"/>
              <a:ea typeface="Play"/>
              <a:cs typeface="Play"/>
              <a:sym typeface="Play"/>
            </a:endParaRPr>
          </a:p>
        </p:txBody>
      </p:sp>
      <p:pic>
        <p:nvPicPr>
          <p:cNvPr id="337" name="Google Shape;337;p129"/>
          <p:cNvPicPr preferRelativeResize="0"/>
          <p:nvPr/>
        </p:nvPicPr>
        <p:blipFill rotWithShape="1">
          <a:blip r:embed="rId2">
            <a:alphaModFix/>
          </a:blip>
          <a:srcRect/>
          <a:stretch/>
        </p:blipFill>
        <p:spPr>
          <a:xfrm>
            <a:off x="11137466" y="6554735"/>
            <a:ext cx="476084" cy="177524"/>
          </a:xfrm>
          <a:prstGeom prst="rect">
            <a:avLst/>
          </a:prstGeom>
          <a:noFill/>
          <a:ln>
            <a:noFill/>
          </a:ln>
        </p:spPr>
      </p:pic>
      <p:sp>
        <p:nvSpPr>
          <p:cNvPr id="338" name="Google Shape;338;p129"/>
          <p:cNvSpPr/>
          <p:nvPr/>
        </p:nvSpPr>
        <p:spPr>
          <a:xfrm>
            <a:off x="11734800" y="0"/>
            <a:ext cx="457200" cy="6400800"/>
          </a:xfrm>
          <a:prstGeom prst="rect">
            <a:avLst/>
          </a:prstGeom>
          <a:solidFill>
            <a:schemeClr val="dk2"/>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chemeClr val="dk1"/>
              </a:buClr>
              <a:buSzPts val="3200"/>
              <a:buFont typeface="Play"/>
              <a:buNone/>
            </a:pPr>
            <a:endParaRPr sz="3200" b="0" i="0" u="none" strike="noStrike" cap="none">
              <a:solidFill>
                <a:srgbClr val="FFFFFF"/>
              </a:solidFill>
              <a:latin typeface="Play"/>
              <a:ea typeface="Play"/>
              <a:cs typeface="Play"/>
              <a:sym typeface="Play"/>
            </a:endParaRPr>
          </a:p>
        </p:txBody>
      </p:sp>
      <p:sp>
        <p:nvSpPr>
          <p:cNvPr id="339" name="Google Shape;339;p129"/>
          <p:cNvSpPr/>
          <p:nvPr/>
        </p:nvSpPr>
        <p:spPr>
          <a:xfrm>
            <a:off x="5537995" y="6510549"/>
            <a:ext cx="1116010"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a:solidFill>
                  <a:schemeClr val="lt1"/>
                </a:solidFill>
                <a:latin typeface="Play"/>
                <a:ea typeface="Play"/>
                <a:cs typeface="Play"/>
                <a:sym typeface="Play"/>
              </a:rPr>
              <a:t>Intel Confidential</a:t>
            </a:r>
            <a:endParaRPr/>
          </a:p>
        </p:txBody>
      </p:sp>
      <p:sp>
        <p:nvSpPr>
          <p:cNvPr id="340" name="Google Shape;340;p129"/>
          <p:cNvSpPr/>
          <p:nvPr/>
        </p:nvSpPr>
        <p:spPr>
          <a:xfrm>
            <a:off x="286365" y="6510549"/>
            <a:ext cx="1701107"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a:solidFill>
                  <a:schemeClr val="lt1"/>
                </a:solidFill>
                <a:latin typeface="Play"/>
                <a:ea typeface="Play"/>
                <a:cs typeface="Play"/>
                <a:sym typeface="Play"/>
              </a:rPr>
              <a:t>Department or Event Name</a:t>
            </a:r>
            <a:endParaRPr/>
          </a:p>
        </p:txBody>
      </p:sp>
      <p:sp>
        <p:nvSpPr>
          <p:cNvPr id="341" name="Google Shape;341;p129"/>
          <p:cNvSpPr txBox="1"/>
          <p:nvPr/>
        </p:nvSpPr>
        <p:spPr>
          <a:xfrm>
            <a:off x="11898805" y="6553045"/>
            <a:ext cx="142668" cy="153888"/>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chemeClr val="lt1"/>
              </a:buClr>
              <a:buSzPts val="1000"/>
              <a:buFont typeface="Play"/>
              <a:buNone/>
            </a:pPr>
            <a:fld id="{00000000-1234-1234-1234-123412341234}" type="slidenum">
              <a:rPr lang="en-US" sz="1000" b="0" i="0" u="none" strike="noStrike" cap="none">
                <a:solidFill>
                  <a:schemeClr val="lt1"/>
                </a:solidFill>
                <a:latin typeface="Play"/>
                <a:ea typeface="Play"/>
                <a:cs typeface="Play"/>
                <a:sym typeface="Play"/>
              </a:rPr>
              <a:t>‹#›</a:t>
            </a:fld>
            <a:endParaRPr sz="1000" b="0" i="0" u="none" strike="noStrike" cap="none">
              <a:solidFill>
                <a:schemeClr val="lt1"/>
              </a:solidFill>
              <a:latin typeface="Play"/>
              <a:ea typeface="Play"/>
              <a:cs typeface="Play"/>
              <a:sym typeface="Play"/>
            </a:endParaRPr>
          </a:p>
        </p:txBody>
      </p:sp>
    </p:spTree>
    <p:extLst>
      <p:ext uri="{BB962C8B-B14F-4D97-AF65-F5344CB8AC3E}">
        <p14:creationId xmlns:p14="http://schemas.microsoft.com/office/powerpoint/2010/main" val="372223834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4_titl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224B4991-1563-CD48-A701-9F919CD703A7}"/>
              </a:ext>
            </a:extLst>
          </p:cNvPr>
          <p:cNvSpPr>
            <a:spLocks noGrp="1"/>
          </p:cNvSpPr>
          <p:nvPr>
            <p:ph type="pic" sz="quarter" idx="10"/>
          </p:nvPr>
        </p:nvSpPr>
        <p:spPr>
          <a:xfrm>
            <a:off x="0" y="0"/>
            <a:ext cx="12192000" cy="6858000"/>
          </a:xfrm>
        </p:spPr>
        <p:txBody>
          <a:bodyPr/>
          <a:lstStyle/>
          <a:p>
            <a:endParaRPr lang="en-US"/>
          </a:p>
        </p:txBody>
      </p:sp>
      <p:pic>
        <p:nvPicPr>
          <p:cNvPr id="18" name="Picture 17">
            <a:extLst>
              <a:ext uri="{FF2B5EF4-FFF2-40B4-BE49-F238E27FC236}">
                <a16:creationId xmlns:a16="http://schemas.microsoft.com/office/drawing/2014/main" id="{5B4888C3-FC13-6F44-A597-157602F9D15D}"/>
              </a:ext>
            </a:extLst>
          </p:cNvPr>
          <p:cNvPicPr>
            <a:picLocks noChangeAspect="1"/>
          </p:cNvPicPr>
          <p:nvPr userDrawn="1"/>
        </p:nvPicPr>
        <p:blipFill>
          <a:blip r:embed="rId2"/>
          <a:stretch>
            <a:fillRect/>
          </a:stretch>
        </p:blipFill>
        <p:spPr>
          <a:xfrm>
            <a:off x="-1" y="-3491246"/>
            <a:ext cx="10358214" cy="10358214"/>
          </a:xfrm>
          <a:prstGeom prst="rect">
            <a:avLst/>
          </a:prstGeom>
        </p:spPr>
      </p:pic>
      <p:sp>
        <p:nvSpPr>
          <p:cNvPr id="12" name="Picture Placeholder 2">
            <a:extLst>
              <a:ext uri="{FF2B5EF4-FFF2-40B4-BE49-F238E27FC236}">
                <a16:creationId xmlns:a16="http://schemas.microsoft.com/office/drawing/2014/main" id="{CCE1F23C-0D98-364F-92DB-0F350F9D1C3A}"/>
              </a:ext>
            </a:extLst>
          </p:cNvPr>
          <p:cNvSpPr>
            <a:spLocks noGrp="1"/>
          </p:cNvSpPr>
          <p:nvPr>
            <p:ph type="pic" sz="quarter" idx="11"/>
          </p:nvPr>
        </p:nvSpPr>
        <p:spPr>
          <a:xfrm>
            <a:off x="0" y="0"/>
            <a:ext cx="12192000" cy="6858000"/>
          </a:xfrm>
        </p:spPr>
        <p:txBody>
          <a:bodyPr/>
          <a:lstStyle/>
          <a:p>
            <a:endParaRPr lang="en-US"/>
          </a:p>
        </p:txBody>
      </p:sp>
      <p:sp>
        <p:nvSpPr>
          <p:cNvPr id="14" name="Title 1">
            <a:extLst>
              <a:ext uri="{FF2B5EF4-FFF2-40B4-BE49-F238E27FC236}">
                <a16:creationId xmlns:a16="http://schemas.microsoft.com/office/drawing/2014/main" id="{297136BF-9357-F34C-B60A-013790759674}"/>
              </a:ext>
            </a:extLst>
          </p:cNvPr>
          <p:cNvSpPr>
            <a:spLocks noGrp="1"/>
          </p:cNvSpPr>
          <p:nvPr>
            <p:ph type="ctrTitle"/>
          </p:nvPr>
        </p:nvSpPr>
        <p:spPr>
          <a:xfrm>
            <a:off x="1833787" y="786741"/>
            <a:ext cx="5921680" cy="1874852"/>
          </a:xfrm>
        </p:spPr>
        <p:txBody>
          <a:bodyPr anchor="b"/>
          <a:lstStyle>
            <a:lvl1pPr algn="l">
              <a:defRPr sz="6000">
                <a:solidFill>
                  <a:schemeClr val="bg1"/>
                </a:solidFill>
              </a:defRPr>
            </a:lvl1pPr>
          </a:lstStyle>
          <a:p>
            <a:r>
              <a:rPr lang="en-US" dirty="0"/>
              <a:t>Click to edit Master title style</a:t>
            </a:r>
          </a:p>
        </p:txBody>
      </p:sp>
      <p:sp>
        <p:nvSpPr>
          <p:cNvPr id="15" name="Subtitle 2">
            <a:extLst>
              <a:ext uri="{FF2B5EF4-FFF2-40B4-BE49-F238E27FC236}">
                <a16:creationId xmlns:a16="http://schemas.microsoft.com/office/drawing/2014/main" id="{BD56DC78-7482-6E4F-BA10-BED241F1D4EC}"/>
              </a:ext>
            </a:extLst>
          </p:cNvPr>
          <p:cNvSpPr>
            <a:spLocks noGrp="1"/>
          </p:cNvSpPr>
          <p:nvPr>
            <p:ph type="subTitle" idx="1"/>
          </p:nvPr>
        </p:nvSpPr>
        <p:spPr>
          <a:xfrm>
            <a:off x="1833787" y="2753669"/>
            <a:ext cx="5921680" cy="694666"/>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695135608"/>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matchingName="Segue White">
  <p:cSld name="Segue White">
    <p:spTree>
      <p:nvGrpSpPr>
        <p:cNvPr id="1" name="Shape 342"/>
        <p:cNvGrpSpPr/>
        <p:nvPr/>
      </p:nvGrpSpPr>
      <p:grpSpPr>
        <a:xfrm>
          <a:off x="0" y="0"/>
          <a:ext cx="0" cy="0"/>
          <a:chOff x="0" y="0"/>
          <a:chExt cx="0" cy="0"/>
        </a:xfrm>
      </p:grpSpPr>
      <p:sp>
        <p:nvSpPr>
          <p:cNvPr id="343" name="Google Shape;343;p130"/>
          <p:cNvSpPr txBox="1">
            <a:spLocks noGrp="1"/>
          </p:cNvSpPr>
          <p:nvPr>
            <p:ph type="title"/>
          </p:nvPr>
        </p:nvSpPr>
        <p:spPr>
          <a:xfrm>
            <a:off x="381000" y="2229178"/>
            <a:ext cx="10972800" cy="1199822"/>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4800"/>
              <a:buFont typeface="Play"/>
              <a:buNone/>
              <a:defRPr sz="4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44" name="Google Shape;344;p130"/>
          <p:cNvSpPr txBox="1">
            <a:spLocks noGrp="1"/>
          </p:cNvSpPr>
          <p:nvPr>
            <p:ph type="body" idx="1"/>
          </p:nvPr>
        </p:nvSpPr>
        <p:spPr>
          <a:xfrm>
            <a:off x="381000" y="3449317"/>
            <a:ext cx="10972800" cy="68193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accent1"/>
              </a:buClr>
              <a:buSzPts val="2800"/>
              <a:buNone/>
              <a:defRPr sz="2800">
                <a:solidFill>
                  <a:schemeClr val="accent1"/>
                </a:solidFill>
                <a:latin typeface="Arial"/>
                <a:ea typeface="Arial"/>
                <a:cs typeface="Arial"/>
                <a:sym typeface="Aria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extLst>
      <p:ext uri="{BB962C8B-B14F-4D97-AF65-F5344CB8AC3E}">
        <p14:creationId xmlns:p14="http://schemas.microsoft.com/office/powerpoint/2010/main" val="3947124007"/>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showMasterSp="0" matchingName="Segue Blue">
  <p:cSld name="Segue Blue">
    <p:bg>
      <p:bgPr>
        <a:solidFill>
          <a:schemeClr val="accent1"/>
        </a:solidFill>
        <a:effectLst/>
      </p:bgPr>
    </p:bg>
    <p:spTree>
      <p:nvGrpSpPr>
        <p:cNvPr id="1" name="Shape 345"/>
        <p:cNvGrpSpPr/>
        <p:nvPr/>
      </p:nvGrpSpPr>
      <p:grpSpPr>
        <a:xfrm>
          <a:off x="0" y="0"/>
          <a:ext cx="0" cy="0"/>
          <a:chOff x="0" y="0"/>
          <a:chExt cx="0" cy="0"/>
        </a:xfrm>
      </p:grpSpPr>
      <p:sp>
        <p:nvSpPr>
          <p:cNvPr id="346" name="Google Shape;346;p131"/>
          <p:cNvSpPr txBox="1">
            <a:spLocks noGrp="1"/>
          </p:cNvSpPr>
          <p:nvPr>
            <p:ph type="title"/>
          </p:nvPr>
        </p:nvSpPr>
        <p:spPr>
          <a:xfrm>
            <a:off x="381000" y="2229178"/>
            <a:ext cx="10972800" cy="1199822"/>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4800"/>
              <a:buFont typeface="Play"/>
              <a:buNone/>
              <a:defRPr sz="48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47" name="Google Shape;347;p131"/>
          <p:cNvSpPr txBox="1">
            <a:spLocks noGrp="1"/>
          </p:cNvSpPr>
          <p:nvPr>
            <p:ph type="body" idx="1"/>
          </p:nvPr>
        </p:nvSpPr>
        <p:spPr>
          <a:xfrm>
            <a:off x="381000" y="3449317"/>
            <a:ext cx="10972800" cy="681935"/>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accent2"/>
              </a:buClr>
              <a:buSzPts val="2800"/>
              <a:buNone/>
              <a:defRPr sz="2800">
                <a:solidFill>
                  <a:schemeClr val="accent2"/>
                </a:solidFill>
                <a:latin typeface="Arial"/>
                <a:ea typeface="Arial"/>
                <a:cs typeface="Arial"/>
                <a:sym typeface="Aria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48" name="Google Shape;348;p131"/>
          <p:cNvSpPr/>
          <p:nvPr/>
        </p:nvSpPr>
        <p:spPr>
          <a:xfrm>
            <a:off x="0" y="6400800"/>
            <a:ext cx="11734800" cy="457200"/>
          </a:xfrm>
          <a:prstGeom prst="rect">
            <a:avLst/>
          </a:prstGeom>
          <a:solidFill>
            <a:schemeClr val="dk2"/>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chemeClr val="dk1"/>
              </a:buClr>
              <a:buSzPts val="3200"/>
              <a:buFont typeface="Play"/>
              <a:buNone/>
            </a:pPr>
            <a:endParaRPr sz="3200" b="0" i="0" u="none" strike="noStrike" cap="none">
              <a:solidFill>
                <a:srgbClr val="FFFFFF"/>
              </a:solidFill>
              <a:latin typeface="Play"/>
              <a:ea typeface="Play"/>
              <a:cs typeface="Play"/>
              <a:sym typeface="Play"/>
            </a:endParaRPr>
          </a:p>
        </p:txBody>
      </p:sp>
      <p:pic>
        <p:nvPicPr>
          <p:cNvPr id="349" name="Google Shape;349;p131"/>
          <p:cNvPicPr preferRelativeResize="0"/>
          <p:nvPr/>
        </p:nvPicPr>
        <p:blipFill rotWithShape="1">
          <a:blip r:embed="rId2">
            <a:alphaModFix/>
          </a:blip>
          <a:srcRect/>
          <a:stretch/>
        </p:blipFill>
        <p:spPr>
          <a:xfrm>
            <a:off x="11137466" y="6554735"/>
            <a:ext cx="476084" cy="177524"/>
          </a:xfrm>
          <a:prstGeom prst="rect">
            <a:avLst/>
          </a:prstGeom>
          <a:noFill/>
          <a:ln>
            <a:noFill/>
          </a:ln>
        </p:spPr>
      </p:pic>
      <p:sp>
        <p:nvSpPr>
          <p:cNvPr id="350" name="Google Shape;350;p131"/>
          <p:cNvSpPr/>
          <p:nvPr/>
        </p:nvSpPr>
        <p:spPr>
          <a:xfrm>
            <a:off x="11734800" y="0"/>
            <a:ext cx="457200" cy="6400800"/>
          </a:xfrm>
          <a:prstGeom prst="rect">
            <a:avLst/>
          </a:prstGeom>
          <a:solidFill>
            <a:schemeClr val="dk2"/>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chemeClr val="dk1"/>
              </a:buClr>
              <a:buSzPts val="3200"/>
              <a:buFont typeface="Play"/>
              <a:buNone/>
            </a:pPr>
            <a:endParaRPr sz="3200" b="0" i="0" u="none" strike="noStrike" cap="none">
              <a:solidFill>
                <a:srgbClr val="FFFFFF"/>
              </a:solidFill>
              <a:latin typeface="Play"/>
              <a:ea typeface="Play"/>
              <a:cs typeface="Play"/>
              <a:sym typeface="Play"/>
            </a:endParaRPr>
          </a:p>
        </p:txBody>
      </p:sp>
      <p:sp>
        <p:nvSpPr>
          <p:cNvPr id="351" name="Google Shape;351;p131"/>
          <p:cNvSpPr/>
          <p:nvPr/>
        </p:nvSpPr>
        <p:spPr>
          <a:xfrm>
            <a:off x="5537995" y="6510549"/>
            <a:ext cx="1116010"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a:solidFill>
                  <a:schemeClr val="lt1"/>
                </a:solidFill>
                <a:latin typeface="Play"/>
                <a:ea typeface="Play"/>
                <a:cs typeface="Play"/>
                <a:sym typeface="Play"/>
              </a:rPr>
              <a:t>Intel Confidential</a:t>
            </a:r>
            <a:endParaRPr/>
          </a:p>
        </p:txBody>
      </p:sp>
      <p:sp>
        <p:nvSpPr>
          <p:cNvPr id="352" name="Google Shape;352;p131"/>
          <p:cNvSpPr/>
          <p:nvPr/>
        </p:nvSpPr>
        <p:spPr>
          <a:xfrm>
            <a:off x="286365" y="6510549"/>
            <a:ext cx="1701107"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a:solidFill>
                  <a:schemeClr val="lt1"/>
                </a:solidFill>
                <a:latin typeface="Play"/>
                <a:ea typeface="Play"/>
                <a:cs typeface="Play"/>
                <a:sym typeface="Play"/>
              </a:rPr>
              <a:t>Department or Event Name</a:t>
            </a:r>
            <a:endParaRPr/>
          </a:p>
        </p:txBody>
      </p:sp>
      <p:sp>
        <p:nvSpPr>
          <p:cNvPr id="353" name="Google Shape;353;p131"/>
          <p:cNvSpPr txBox="1"/>
          <p:nvPr/>
        </p:nvSpPr>
        <p:spPr>
          <a:xfrm>
            <a:off x="11898805" y="6553045"/>
            <a:ext cx="142668" cy="153888"/>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chemeClr val="lt1"/>
              </a:buClr>
              <a:buSzPts val="1000"/>
              <a:buFont typeface="Play"/>
              <a:buNone/>
            </a:pPr>
            <a:fld id="{00000000-1234-1234-1234-123412341234}" type="slidenum">
              <a:rPr lang="en-US" sz="1000" b="0" i="0" u="none" strike="noStrike" cap="none">
                <a:solidFill>
                  <a:schemeClr val="lt1"/>
                </a:solidFill>
                <a:latin typeface="Play"/>
                <a:ea typeface="Play"/>
                <a:cs typeface="Play"/>
                <a:sym typeface="Play"/>
              </a:rPr>
              <a:t>‹#›</a:t>
            </a:fld>
            <a:endParaRPr sz="1000" b="0" i="0" u="none" strike="noStrike" cap="none">
              <a:solidFill>
                <a:schemeClr val="lt1"/>
              </a:solidFill>
              <a:latin typeface="Play"/>
              <a:ea typeface="Play"/>
              <a:cs typeface="Play"/>
              <a:sym typeface="Play"/>
            </a:endParaRPr>
          </a:p>
        </p:txBody>
      </p:sp>
    </p:spTree>
    <p:extLst>
      <p:ext uri="{BB962C8B-B14F-4D97-AF65-F5344CB8AC3E}">
        <p14:creationId xmlns:p14="http://schemas.microsoft.com/office/powerpoint/2010/main" val="2784971536"/>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matchingName="Title and Content White">
  <p:cSld name="Title and Content White">
    <p:bg>
      <p:bgPr>
        <a:solidFill>
          <a:srgbClr val="F2F2F2"/>
        </a:solidFill>
        <a:effectLst/>
      </p:bgPr>
    </p:bg>
    <p:spTree>
      <p:nvGrpSpPr>
        <p:cNvPr id="1" name="Shape 354"/>
        <p:cNvGrpSpPr/>
        <p:nvPr/>
      </p:nvGrpSpPr>
      <p:grpSpPr>
        <a:xfrm>
          <a:off x="0" y="0"/>
          <a:ext cx="0" cy="0"/>
          <a:chOff x="0" y="0"/>
          <a:chExt cx="0" cy="0"/>
        </a:xfrm>
      </p:grpSpPr>
      <p:sp>
        <p:nvSpPr>
          <p:cNvPr id="355" name="Google Shape;355;p132"/>
          <p:cNvSpPr txBox="1">
            <a:spLocks noGrp="1"/>
          </p:cNvSpPr>
          <p:nvPr>
            <p:ph type="title"/>
          </p:nvPr>
        </p:nvSpPr>
        <p:spPr>
          <a:xfrm>
            <a:off x="925220" y="2614497"/>
            <a:ext cx="4838270" cy="1782383"/>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dk1"/>
              </a:buClr>
              <a:buSzPts val="4800"/>
              <a:buFont typeface="Play"/>
              <a:buNone/>
              <a:defRPr sz="4800">
                <a:solidFill>
                  <a:schemeClr val="dk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6" name="Google Shape;356;p132"/>
          <p:cNvSpPr/>
          <p:nvPr/>
        </p:nvSpPr>
        <p:spPr>
          <a:xfrm>
            <a:off x="11734800" y="6400800"/>
            <a:ext cx="457200" cy="457200"/>
          </a:xfrm>
          <a:prstGeom prst="rect">
            <a:avLst/>
          </a:prstGeom>
          <a:solidFill>
            <a:schemeClr val="lt1"/>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chemeClr val="dk1"/>
              </a:buClr>
              <a:buSzPts val="3200"/>
              <a:buFont typeface="Play"/>
              <a:buNone/>
            </a:pPr>
            <a:endParaRPr sz="3200" b="0" i="0" u="none" strike="noStrike" cap="none">
              <a:solidFill>
                <a:srgbClr val="FFFFFF"/>
              </a:solidFill>
              <a:latin typeface="Play"/>
              <a:ea typeface="Play"/>
              <a:cs typeface="Play"/>
              <a:sym typeface="Play"/>
            </a:endParaRPr>
          </a:p>
        </p:txBody>
      </p:sp>
      <p:sp>
        <p:nvSpPr>
          <p:cNvPr id="357" name="Google Shape;357;p132"/>
          <p:cNvSpPr/>
          <p:nvPr/>
        </p:nvSpPr>
        <p:spPr>
          <a:xfrm>
            <a:off x="5867399" y="402558"/>
            <a:ext cx="5874297" cy="6003471"/>
          </a:xfrm>
          <a:prstGeom prst="rect">
            <a:avLst/>
          </a:prstGeom>
          <a:solidFill>
            <a:schemeClr val="lt1"/>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chemeClr val="dk1"/>
              </a:buClr>
              <a:buSzPts val="3200"/>
              <a:buFont typeface="Play"/>
              <a:buNone/>
            </a:pPr>
            <a:endParaRPr sz="3200" b="0" i="0" u="none" strike="noStrike" cap="none">
              <a:solidFill>
                <a:srgbClr val="FFFFFF"/>
              </a:solidFill>
              <a:latin typeface="Play"/>
              <a:ea typeface="Play"/>
              <a:cs typeface="Play"/>
              <a:sym typeface="Play"/>
            </a:endParaRPr>
          </a:p>
        </p:txBody>
      </p:sp>
      <p:sp>
        <p:nvSpPr>
          <p:cNvPr id="358" name="Google Shape;358;p132"/>
          <p:cNvSpPr txBox="1">
            <a:spLocks noGrp="1"/>
          </p:cNvSpPr>
          <p:nvPr>
            <p:ph type="body" idx="1"/>
          </p:nvPr>
        </p:nvSpPr>
        <p:spPr>
          <a:xfrm>
            <a:off x="6087623" y="546389"/>
            <a:ext cx="5433848" cy="1118706"/>
          </a:xfrm>
          <a:prstGeom prst="rect">
            <a:avLst/>
          </a:prstGeom>
          <a:noFill/>
          <a:ln>
            <a:noFill/>
          </a:ln>
        </p:spPr>
        <p:txBody>
          <a:bodyPr spcFirstLastPara="1" wrap="square" lIns="91425" tIns="45700" rIns="91425" bIns="45700" anchor="ctr" anchorCtr="0">
            <a:noAutofit/>
          </a:bodyPr>
          <a:lstStyle>
            <a:lvl1pPr marL="457200" lvl="0" indent="-228600" algn="l">
              <a:lnSpc>
                <a:spcPct val="90000"/>
              </a:lnSpc>
              <a:spcBef>
                <a:spcPts val="1000"/>
              </a:spcBef>
              <a:spcAft>
                <a:spcPts val="0"/>
              </a:spcAft>
              <a:buClr>
                <a:schemeClr val="dk1"/>
              </a:buClr>
              <a:buSzPts val="3200"/>
              <a:buNone/>
              <a:defRPr sz="3200">
                <a:solidFill>
                  <a:schemeClr val="dk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grpSp>
        <p:nvGrpSpPr>
          <p:cNvPr id="359" name="Google Shape;359;p132"/>
          <p:cNvGrpSpPr/>
          <p:nvPr/>
        </p:nvGrpSpPr>
        <p:grpSpPr>
          <a:xfrm>
            <a:off x="536812" y="2023074"/>
            <a:ext cx="492319" cy="591423"/>
            <a:chOff x="536812" y="2023074"/>
            <a:chExt cx="492319" cy="591423"/>
          </a:xfrm>
        </p:grpSpPr>
        <p:sp>
          <p:nvSpPr>
            <p:cNvPr id="360" name="Google Shape;360;p132"/>
            <p:cNvSpPr/>
            <p:nvPr/>
          </p:nvSpPr>
          <p:spPr>
            <a:xfrm>
              <a:off x="709974" y="2295340"/>
              <a:ext cx="319157" cy="319157"/>
            </a:xfrm>
            <a:prstGeom prst="rect">
              <a:avLst/>
            </a:prstGeom>
            <a:solidFill>
              <a:schemeClr val="accent2"/>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chemeClr val="dk1"/>
                </a:buClr>
                <a:buSzPts val="3200"/>
                <a:buFont typeface="Play"/>
                <a:buNone/>
              </a:pPr>
              <a:endParaRPr sz="3200" b="0" i="0" u="none" strike="noStrike" cap="none">
                <a:solidFill>
                  <a:srgbClr val="FFFFFF"/>
                </a:solidFill>
                <a:latin typeface="Play"/>
                <a:ea typeface="Play"/>
                <a:cs typeface="Play"/>
                <a:sym typeface="Play"/>
              </a:endParaRPr>
            </a:p>
          </p:txBody>
        </p:sp>
        <p:sp>
          <p:nvSpPr>
            <p:cNvPr id="361" name="Google Shape;361;p132"/>
            <p:cNvSpPr/>
            <p:nvPr/>
          </p:nvSpPr>
          <p:spPr>
            <a:xfrm>
              <a:off x="536812" y="2123120"/>
              <a:ext cx="174318" cy="174318"/>
            </a:xfrm>
            <a:prstGeom prst="rect">
              <a:avLst/>
            </a:prstGeom>
            <a:solidFill>
              <a:srgbClr val="7BDEFF"/>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chemeClr val="dk1"/>
                </a:buClr>
                <a:buSzPts val="3200"/>
                <a:buFont typeface="Play"/>
                <a:buNone/>
              </a:pPr>
              <a:endParaRPr sz="3200" b="0" i="0" u="none" strike="noStrike" cap="none">
                <a:solidFill>
                  <a:srgbClr val="FFFFFF"/>
                </a:solidFill>
                <a:latin typeface="Play"/>
                <a:ea typeface="Play"/>
                <a:cs typeface="Play"/>
                <a:sym typeface="Play"/>
              </a:endParaRPr>
            </a:p>
          </p:txBody>
        </p:sp>
        <p:sp>
          <p:nvSpPr>
            <p:cNvPr id="362" name="Google Shape;362;p132"/>
            <p:cNvSpPr/>
            <p:nvPr/>
          </p:nvSpPr>
          <p:spPr>
            <a:xfrm>
              <a:off x="711130" y="2023074"/>
              <a:ext cx="100045" cy="100045"/>
            </a:xfrm>
            <a:prstGeom prst="rect">
              <a:avLst/>
            </a:prstGeom>
            <a:solidFill>
              <a:srgbClr val="B4F0FF"/>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chemeClr val="dk1"/>
                </a:buClr>
                <a:buSzPts val="3200"/>
                <a:buFont typeface="Play"/>
                <a:buNone/>
              </a:pPr>
              <a:endParaRPr sz="3200" b="0" i="0" u="none" strike="noStrike" cap="none">
                <a:solidFill>
                  <a:srgbClr val="FFFFFF"/>
                </a:solidFill>
                <a:latin typeface="Play"/>
                <a:ea typeface="Play"/>
                <a:cs typeface="Play"/>
                <a:sym typeface="Play"/>
              </a:endParaRPr>
            </a:p>
          </p:txBody>
        </p:sp>
      </p:grpSp>
      <p:sp>
        <p:nvSpPr>
          <p:cNvPr id="363" name="Google Shape;363;p132"/>
          <p:cNvSpPr txBox="1">
            <a:spLocks noGrp="1"/>
          </p:cNvSpPr>
          <p:nvPr>
            <p:ph type="body" idx="2"/>
          </p:nvPr>
        </p:nvSpPr>
        <p:spPr>
          <a:xfrm>
            <a:off x="6087623" y="1813801"/>
            <a:ext cx="5433848" cy="4376791"/>
          </a:xfrm>
          <a:prstGeom prst="rect">
            <a:avLst/>
          </a:prstGeom>
          <a:noFill/>
          <a:ln>
            <a:noFill/>
          </a:ln>
        </p:spPr>
        <p:txBody>
          <a:bodyPr spcFirstLastPara="1" wrap="square" lIns="91425" tIns="45700" rIns="91425" bIns="45700" anchor="t" anchorCtr="0">
            <a:normAutofit/>
          </a:bodyPr>
          <a:lstStyle>
            <a:lvl1pPr marL="457200" lvl="0" indent="-406400" algn="l">
              <a:lnSpc>
                <a:spcPct val="90000"/>
              </a:lnSpc>
              <a:spcBef>
                <a:spcPts val="1000"/>
              </a:spcBef>
              <a:spcAft>
                <a:spcPts val="0"/>
              </a:spcAft>
              <a:buClr>
                <a:schemeClr val="dk1"/>
              </a:buClr>
              <a:buSzPts val="2800"/>
              <a:buChar char="•"/>
              <a:defRPr>
                <a:solidFill>
                  <a:schemeClr val="dk1"/>
                </a:solidFill>
              </a:defRPr>
            </a:lvl1pPr>
            <a:lvl2pPr marL="914400" lvl="1" indent="-381000" algn="l">
              <a:lnSpc>
                <a:spcPct val="90000"/>
              </a:lnSpc>
              <a:spcBef>
                <a:spcPts val="500"/>
              </a:spcBef>
              <a:spcAft>
                <a:spcPts val="0"/>
              </a:spcAft>
              <a:buClr>
                <a:schemeClr val="dk1"/>
              </a:buClr>
              <a:buSzPts val="2400"/>
              <a:buChar char="•"/>
              <a:defRPr>
                <a:solidFill>
                  <a:schemeClr val="dk1"/>
                </a:solidFill>
              </a:defRPr>
            </a:lvl2pPr>
            <a:lvl3pPr marL="1371600" lvl="2" indent="-355600" algn="l">
              <a:lnSpc>
                <a:spcPct val="90000"/>
              </a:lnSpc>
              <a:spcBef>
                <a:spcPts val="500"/>
              </a:spcBef>
              <a:spcAft>
                <a:spcPts val="0"/>
              </a:spcAft>
              <a:buClr>
                <a:schemeClr val="dk1"/>
              </a:buClr>
              <a:buSzPts val="2000"/>
              <a:buChar char="•"/>
              <a:defRPr>
                <a:solidFill>
                  <a:schemeClr val="dk1"/>
                </a:solidFill>
              </a:defRPr>
            </a:lvl3pPr>
            <a:lvl4pPr marL="1828800" lvl="3" indent="-342900" algn="l">
              <a:lnSpc>
                <a:spcPct val="90000"/>
              </a:lnSpc>
              <a:spcBef>
                <a:spcPts val="500"/>
              </a:spcBef>
              <a:spcAft>
                <a:spcPts val="0"/>
              </a:spcAft>
              <a:buClr>
                <a:schemeClr val="dk1"/>
              </a:buClr>
              <a:buSzPts val="1800"/>
              <a:buChar char="•"/>
              <a:defRPr>
                <a:solidFill>
                  <a:schemeClr val="dk1"/>
                </a:solidFill>
              </a:defRPr>
            </a:lvl4pPr>
            <a:lvl5pPr marL="2286000" lvl="4" indent="-330200" algn="l">
              <a:lnSpc>
                <a:spcPct val="90000"/>
              </a:lnSpc>
              <a:spcBef>
                <a:spcPts val="500"/>
              </a:spcBef>
              <a:spcAft>
                <a:spcPts val="0"/>
              </a:spcAft>
              <a:buClr>
                <a:schemeClr val="dk1"/>
              </a:buClr>
              <a:buSzPts val="1600"/>
              <a:buChar char="•"/>
              <a:defRPr>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4" name="Google Shape;364;p132"/>
          <p:cNvSpPr txBox="1"/>
          <p:nvPr/>
        </p:nvSpPr>
        <p:spPr>
          <a:xfrm>
            <a:off x="11898805" y="6553045"/>
            <a:ext cx="142668" cy="153888"/>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chemeClr val="dk1"/>
              </a:buClr>
              <a:buSzPts val="1000"/>
              <a:buFont typeface="Play"/>
              <a:buNone/>
            </a:pPr>
            <a:fld id="{00000000-1234-1234-1234-123412341234}" type="slidenum">
              <a:rPr lang="en-US" sz="1000" b="0" i="0" u="none" strike="noStrike" cap="none">
                <a:solidFill>
                  <a:schemeClr val="dk1"/>
                </a:solidFill>
                <a:latin typeface="Play"/>
                <a:ea typeface="Play"/>
                <a:cs typeface="Play"/>
                <a:sym typeface="Play"/>
              </a:rPr>
              <a:t>‹#›</a:t>
            </a:fld>
            <a:endParaRPr sz="1000" b="0" i="0" u="none" strike="noStrike" cap="none">
              <a:solidFill>
                <a:schemeClr val="dk1"/>
              </a:solidFill>
              <a:latin typeface="Play"/>
              <a:ea typeface="Play"/>
              <a:cs typeface="Play"/>
              <a:sym typeface="Play"/>
            </a:endParaRPr>
          </a:p>
        </p:txBody>
      </p:sp>
    </p:spTree>
    <p:extLst>
      <p:ext uri="{BB962C8B-B14F-4D97-AF65-F5344CB8AC3E}">
        <p14:creationId xmlns:p14="http://schemas.microsoft.com/office/powerpoint/2010/main" val="154421358"/>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showMasterSp="0" matchingName="Title and Content Blue B">
  <p:cSld name="Title and Content Blue B">
    <p:bg>
      <p:bgPr>
        <a:solidFill>
          <a:schemeClr val="dk2"/>
        </a:solidFill>
        <a:effectLst/>
      </p:bgPr>
    </p:bg>
    <p:spTree>
      <p:nvGrpSpPr>
        <p:cNvPr id="1" name="Shape 365"/>
        <p:cNvGrpSpPr/>
        <p:nvPr/>
      </p:nvGrpSpPr>
      <p:grpSpPr>
        <a:xfrm>
          <a:off x="0" y="0"/>
          <a:ext cx="0" cy="0"/>
          <a:chOff x="0" y="0"/>
          <a:chExt cx="0" cy="0"/>
        </a:xfrm>
      </p:grpSpPr>
      <p:sp>
        <p:nvSpPr>
          <p:cNvPr id="366" name="Google Shape;366;p133"/>
          <p:cNvSpPr/>
          <p:nvPr/>
        </p:nvSpPr>
        <p:spPr>
          <a:xfrm>
            <a:off x="11734800" y="6400800"/>
            <a:ext cx="457200" cy="457200"/>
          </a:xfrm>
          <a:prstGeom prst="rect">
            <a:avLst/>
          </a:prstGeom>
          <a:solidFill>
            <a:schemeClr val="accent1"/>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chemeClr val="dk1"/>
              </a:buClr>
              <a:buSzPts val="3200"/>
              <a:buFont typeface="Play"/>
              <a:buNone/>
            </a:pPr>
            <a:endParaRPr sz="3200" b="0" i="0" u="none" strike="noStrike" cap="none">
              <a:solidFill>
                <a:srgbClr val="FFFFFF"/>
              </a:solidFill>
              <a:latin typeface="Play"/>
              <a:ea typeface="Play"/>
              <a:cs typeface="Play"/>
              <a:sym typeface="Play"/>
            </a:endParaRPr>
          </a:p>
        </p:txBody>
      </p:sp>
      <p:sp>
        <p:nvSpPr>
          <p:cNvPr id="367" name="Google Shape;367;p133"/>
          <p:cNvSpPr/>
          <p:nvPr/>
        </p:nvSpPr>
        <p:spPr>
          <a:xfrm>
            <a:off x="5867399" y="402558"/>
            <a:ext cx="5874297" cy="6003471"/>
          </a:xfrm>
          <a:prstGeom prst="rect">
            <a:avLst/>
          </a:prstGeom>
          <a:solidFill>
            <a:schemeClr val="accent1"/>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chemeClr val="dk1"/>
              </a:buClr>
              <a:buSzPts val="3200"/>
              <a:buFont typeface="Play"/>
              <a:buNone/>
            </a:pPr>
            <a:endParaRPr sz="3200" b="0" i="0" u="none" strike="noStrike" cap="none">
              <a:solidFill>
                <a:srgbClr val="FFFFFF"/>
              </a:solidFill>
              <a:latin typeface="Play"/>
              <a:ea typeface="Play"/>
              <a:cs typeface="Play"/>
              <a:sym typeface="Play"/>
            </a:endParaRPr>
          </a:p>
        </p:txBody>
      </p:sp>
      <p:sp>
        <p:nvSpPr>
          <p:cNvPr id="368" name="Google Shape;368;p133"/>
          <p:cNvSpPr txBox="1">
            <a:spLocks noGrp="1"/>
          </p:cNvSpPr>
          <p:nvPr>
            <p:ph type="title"/>
          </p:nvPr>
        </p:nvSpPr>
        <p:spPr>
          <a:xfrm>
            <a:off x="925220" y="2614497"/>
            <a:ext cx="4838270" cy="1782383"/>
          </a:xfrm>
          <a:prstGeom prst="rect">
            <a:avLst/>
          </a:prstGeom>
          <a:noFill/>
          <a:ln>
            <a:noFill/>
          </a:ln>
        </p:spPr>
        <p:txBody>
          <a:bodyPr spcFirstLastPara="1" wrap="square" lIns="91425" tIns="45700" rIns="91425" bIns="45700" anchor="t" anchorCtr="0">
            <a:normAutofit/>
          </a:bodyPr>
          <a:lstStyle>
            <a:lvl1pPr lvl="0" algn="l">
              <a:lnSpc>
                <a:spcPct val="90000"/>
              </a:lnSpc>
              <a:spcBef>
                <a:spcPts val="0"/>
              </a:spcBef>
              <a:spcAft>
                <a:spcPts val="0"/>
              </a:spcAft>
              <a:buClr>
                <a:schemeClr val="lt1"/>
              </a:buClr>
              <a:buSzPts val="4800"/>
              <a:buFont typeface="Play"/>
              <a:buNone/>
              <a:defRPr sz="48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69" name="Google Shape;369;p133"/>
          <p:cNvSpPr txBox="1">
            <a:spLocks noGrp="1"/>
          </p:cNvSpPr>
          <p:nvPr>
            <p:ph type="body" idx="1"/>
          </p:nvPr>
        </p:nvSpPr>
        <p:spPr>
          <a:xfrm>
            <a:off x="6087623" y="546389"/>
            <a:ext cx="5433848" cy="1118706"/>
          </a:xfrm>
          <a:prstGeom prst="rect">
            <a:avLst/>
          </a:prstGeom>
          <a:noFill/>
          <a:ln>
            <a:noFill/>
          </a:ln>
        </p:spPr>
        <p:txBody>
          <a:bodyPr spcFirstLastPara="1" wrap="square" lIns="91425" tIns="45700" rIns="91425" bIns="45700" anchor="ctr" anchorCtr="0">
            <a:noAutofit/>
          </a:bodyPr>
          <a:lstStyle>
            <a:lvl1pPr marL="457200" lvl="0" indent="-228600" algn="l">
              <a:lnSpc>
                <a:spcPct val="90000"/>
              </a:lnSpc>
              <a:spcBef>
                <a:spcPts val="1000"/>
              </a:spcBef>
              <a:spcAft>
                <a:spcPts val="0"/>
              </a:spcAft>
              <a:buClr>
                <a:schemeClr val="lt1"/>
              </a:buClr>
              <a:buSzPts val="3200"/>
              <a:buNone/>
              <a:defRPr sz="3200">
                <a:solidFill>
                  <a:schemeClr val="lt1"/>
                </a:solidFill>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0" name="Google Shape;370;p133"/>
          <p:cNvSpPr txBox="1">
            <a:spLocks noGrp="1"/>
          </p:cNvSpPr>
          <p:nvPr>
            <p:ph type="body" idx="2"/>
          </p:nvPr>
        </p:nvSpPr>
        <p:spPr>
          <a:xfrm>
            <a:off x="6087623" y="1813801"/>
            <a:ext cx="5433848" cy="4376791"/>
          </a:xfrm>
          <a:prstGeom prst="rect">
            <a:avLst/>
          </a:prstGeom>
          <a:noFill/>
          <a:ln>
            <a:noFill/>
          </a:ln>
        </p:spPr>
        <p:txBody>
          <a:bodyPr spcFirstLastPara="1" wrap="square" lIns="91425" tIns="45700" rIns="91425" bIns="45700" anchor="t" anchorCtr="0">
            <a:normAutofit/>
          </a:bodyPr>
          <a:lstStyle>
            <a:lvl1pPr marL="457200" lvl="0" indent="-406400" algn="l">
              <a:lnSpc>
                <a:spcPct val="90000"/>
              </a:lnSpc>
              <a:spcBef>
                <a:spcPts val="1000"/>
              </a:spcBef>
              <a:spcAft>
                <a:spcPts val="0"/>
              </a:spcAft>
              <a:buClr>
                <a:schemeClr val="lt1"/>
              </a:buClr>
              <a:buSzPts val="2800"/>
              <a:buChar char="•"/>
              <a:defRPr>
                <a:solidFill>
                  <a:schemeClr val="lt1"/>
                </a:solidFill>
              </a:defRPr>
            </a:lvl1pPr>
            <a:lvl2pPr marL="914400" lvl="1" indent="-381000" algn="l">
              <a:lnSpc>
                <a:spcPct val="90000"/>
              </a:lnSpc>
              <a:spcBef>
                <a:spcPts val="500"/>
              </a:spcBef>
              <a:spcAft>
                <a:spcPts val="0"/>
              </a:spcAft>
              <a:buClr>
                <a:schemeClr val="lt1"/>
              </a:buClr>
              <a:buSzPts val="2400"/>
              <a:buChar char="•"/>
              <a:defRPr>
                <a:solidFill>
                  <a:schemeClr val="lt1"/>
                </a:solidFill>
              </a:defRPr>
            </a:lvl2pPr>
            <a:lvl3pPr marL="1371600" lvl="2" indent="-355600" algn="l">
              <a:lnSpc>
                <a:spcPct val="90000"/>
              </a:lnSpc>
              <a:spcBef>
                <a:spcPts val="500"/>
              </a:spcBef>
              <a:spcAft>
                <a:spcPts val="0"/>
              </a:spcAft>
              <a:buClr>
                <a:schemeClr val="lt1"/>
              </a:buClr>
              <a:buSzPts val="2000"/>
              <a:buChar char="•"/>
              <a:defRPr>
                <a:solidFill>
                  <a:schemeClr val="lt1"/>
                </a:solidFill>
              </a:defRPr>
            </a:lvl3pPr>
            <a:lvl4pPr marL="1828800" lvl="3" indent="-342900" algn="l">
              <a:lnSpc>
                <a:spcPct val="90000"/>
              </a:lnSpc>
              <a:spcBef>
                <a:spcPts val="500"/>
              </a:spcBef>
              <a:spcAft>
                <a:spcPts val="0"/>
              </a:spcAft>
              <a:buClr>
                <a:schemeClr val="lt1"/>
              </a:buClr>
              <a:buSzPts val="1800"/>
              <a:buChar char="•"/>
              <a:defRPr>
                <a:solidFill>
                  <a:schemeClr val="lt1"/>
                </a:solidFill>
              </a:defRPr>
            </a:lvl4pPr>
            <a:lvl5pPr marL="2286000" lvl="4" indent="-330200" algn="l">
              <a:lnSpc>
                <a:spcPct val="90000"/>
              </a:lnSpc>
              <a:spcBef>
                <a:spcPts val="500"/>
              </a:spcBef>
              <a:spcAft>
                <a:spcPts val="0"/>
              </a:spcAft>
              <a:buClr>
                <a:schemeClr val="lt1"/>
              </a:buClr>
              <a:buSzPts val="16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371" name="Google Shape;371;p133"/>
          <p:cNvPicPr preferRelativeResize="0"/>
          <p:nvPr/>
        </p:nvPicPr>
        <p:blipFill rotWithShape="1">
          <a:blip r:embed="rId2">
            <a:alphaModFix/>
          </a:blip>
          <a:srcRect/>
          <a:stretch/>
        </p:blipFill>
        <p:spPr>
          <a:xfrm>
            <a:off x="11137466" y="6554735"/>
            <a:ext cx="476084" cy="177524"/>
          </a:xfrm>
          <a:prstGeom prst="rect">
            <a:avLst/>
          </a:prstGeom>
          <a:noFill/>
          <a:ln>
            <a:noFill/>
          </a:ln>
        </p:spPr>
      </p:pic>
      <p:sp>
        <p:nvSpPr>
          <p:cNvPr id="372" name="Google Shape;372;p133"/>
          <p:cNvSpPr/>
          <p:nvPr/>
        </p:nvSpPr>
        <p:spPr>
          <a:xfrm>
            <a:off x="5537995" y="6510549"/>
            <a:ext cx="1116010"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a:solidFill>
                  <a:schemeClr val="lt1"/>
                </a:solidFill>
                <a:latin typeface="Play"/>
                <a:ea typeface="Play"/>
                <a:cs typeface="Play"/>
                <a:sym typeface="Play"/>
              </a:rPr>
              <a:t>Intel Confidential</a:t>
            </a:r>
            <a:endParaRPr/>
          </a:p>
        </p:txBody>
      </p:sp>
      <p:sp>
        <p:nvSpPr>
          <p:cNvPr id="373" name="Google Shape;373;p133"/>
          <p:cNvSpPr/>
          <p:nvPr/>
        </p:nvSpPr>
        <p:spPr>
          <a:xfrm>
            <a:off x="286365" y="6510549"/>
            <a:ext cx="1701107"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a:solidFill>
                  <a:schemeClr val="lt1"/>
                </a:solidFill>
                <a:latin typeface="Play"/>
                <a:ea typeface="Play"/>
                <a:cs typeface="Play"/>
                <a:sym typeface="Play"/>
              </a:rPr>
              <a:t>Department or Event Name</a:t>
            </a:r>
            <a:endParaRPr/>
          </a:p>
        </p:txBody>
      </p:sp>
      <p:sp>
        <p:nvSpPr>
          <p:cNvPr id="374" name="Google Shape;374;p133"/>
          <p:cNvSpPr txBox="1"/>
          <p:nvPr/>
        </p:nvSpPr>
        <p:spPr>
          <a:xfrm>
            <a:off x="11898805" y="6553045"/>
            <a:ext cx="142668" cy="153888"/>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chemeClr val="lt1"/>
              </a:buClr>
              <a:buSzPts val="1000"/>
              <a:buFont typeface="Play"/>
              <a:buNone/>
            </a:pPr>
            <a:fld id="{00000000-1234-1234-1234-123412341234}" type="slidenum">
              <a:rPr lang="en-US" sz="1000" b="0" i="0" u="none" strike="noStrike" cap="none">
                <a:solidFill>
                  <a:schemeClr val="lt1"/>
                </a:solidFill>
                <a:latin typeface="Play"/>
                <a:ea typeface="Play"/>
                <a:cs typeface="Play"/>
                <a:sym typeface="Play"/>
              </a:rPr>
              <a:t>‹#›</a:t>
            </a:fld>
            <a:endParaRPr sz="1000" b="0" i="0" u="none" strike="noStrike" cap="none">
              <a:solidFill>
                <a:schemeClr val="lt1"/>
              </a:solidFill>
              <a:latin typeface="Play"/>
              <a:ea typeface="Play"/>
              <a:cs typeface="Play"/>
              <a:sym typeface="Play"/>
            </a:endParaRPr>
          </a:p>
        </p:txBody>
      </p:sp>
      <p:grpSp>
        <p:nvGrpSpPr>
          <p:cNvPr id="375" name="Google Shape;375;p133"/>
          <p:cNvGrpSpPr/>
          <p:nvPr/>
        </p:nvGrpSpPr>
        <p:grpSpPr>
          <a:xfrm>
            <a:off x="536812" y="2023074"/>
            <a:ext cx="492319" cy="591423"/>
            <a:chOff x="536812" y="2023074"/>
            <a:chExt cx="492319" cy="591423"/>
          </a:xfrm>
        </p:grpSpPr>
        <p:sp>
          <p:nvSpPr>
            <p:cNvPr id="376" name="Google Shape;376;p133"/>
            <p:cNvSpPr/>
            <p:nvPr/>
          </p:nvSpPr>
          <p:spPr>
            <a:xfrm>
              <a:off x="709974" y="2295340"/>
              <a:ext cx="319157" cy="319157"/>
            </a:xfrm>
            <a:prstGeom prst="rect">
              <a:avLst/>
            </a:prstGeom>
            <a:solidFill>
              <a:schemeClr val="accent4"/>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chemeClr val="dk1"/>
                </a:buClr>
                <a:buSzPts val="3200"/>
                <a:buFont typeface="Play"/>
                <a:buNone/>
              </a:pPr>
              <a:endParaRPr sz="3200" b="0" i="0" u="none" strike="noStrike" cap="none">
                <a:solidFill>
                  <a:srgbClr val="FFFFFF"/>
                </a:solidFill>
                <a:latin typeface="Play"/>
                <a:ea typeface="Play"/>
                <a:cs typeface="Play"/>
                <a:sym typeface="Play"/>
              </a:endParaRPr>
            </a:p>
          </p:txBody>
        </p:sp>
        <p:sp>
          <p:nvSpPr>
            <p:cNvPr id="377" name="Google Shape;377;p133"/>
            <p:cNvSpPr/>
            <p:nvPr/>
          </p:nvSpPr>
          <p:spPr>
            <a:xfrm>
              <a:off x="536812" y="2123120"/>
              <a:ext cx="174318" cy="174318"/>
            </a:xfrm>
            <a:prstGeom prst="rect">
              <a:avLst/>
            </a:prstGeom>
            <a:solidFill>
              <a:schemeClr val="accent3"/>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chemeClr val="dk1"/>
                </a:buClr>
                <a:buSzPts val="3200"/>
                <a:buFont typeface="Play"/>
                <a:buNone/>
              </a:pPr>
              <a:endParaRPr sz="3200" b="0" i="0" u="none" strike="noStrike" cap="none">
                <a:solidFill>
                  <a:srgbClr val="FFFFFF"/>
                </a:solidFill>
                <a:latin typeface="Play"/>
                <a:ea typeface="Play"/>
                <a:cs typeface="Play"/>
                <a:sym typeface="Play"/>
              </a:endParaRPr>
            </a:p>
          </p:txBody>
        </p:sp>
        <p:sp>
          <p:nvSpPr>
            <p:cNvPr id="378" name="Google Shape;378;p133"/>
            <p:cNvSpPr/>
            <p:nvPr/>
          </p:nvSpPr>
          <p:spPr>
            <a:xfrm>
              <a:off x="711130" y="2023074"/>
              <a:ext cx="100045" cy="100045"/>
            </a:xfrm>
            <a:prstGeom prst="rect">
              <a:avLst/>
            </a:prstGeom>
            <a:solidFill>
              <a:schemeClr val="accent4"/>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chemeClr val="dk1"/>
                </a:buClr>
                <a:buSzPts val="3200"/>
                <a:buFont typeface="Play"/>
                <a:buNone/>
              </a:pPr>
              <a:endParaRPr sz="3200" b="0" i="0" u="none" strike="noStrike" cap="none">
                <a:solidFill>
                  <a:srgbClr val="FFFFFF"/>
                </a:solidFill>
                <a:latin typeface="Play"/>
                <a:ea typeface="Play"/>
                <a:cs typeface="Play"/>
                <a:sym typeface="Play"/>
              </a:endParaRPr>
            </a:p>
          </p:txBody>
        </p:sp>
      </p:grpSp>
    </p:spTree>
    <p:extLst>
      <p:ext uri="{BB962C8B-B14F-4D97-AF65-F5344CB8AC3E}">
        <p14:creationId xmlns:p14="http://schemas.microsoft.com/office/powerpoint/2010/main" val="3474639526"/>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showMasterSp="0" matchingName="Title with Frame Blue">
  <p:cSld name="Title with Frame Blue">
    <p:bg>
      <p:bgPr>
        <a:solidFill>
          <a:schemeClr val="dk2"/>
        </a:solidFill>
        <a:effectLst/>
      </p:bgPr>
    </p:bg>
    <p:spTree>
      <p:nvGrpSpPr>
        <p:cNvPr id="1" name="Shape 379"/>
        <p:cNvGrpSpPr/>
        <p:nvPr/>
      </p:nvGrpSpPr>
      <p:grpSpPr>
        <a:xfrm>
          <a:off x="0" y="0"/>
          <a:ext cx="0" cy="0"/>
          <a:chOff x="0" y="0"/>
          <a:chExt cx="0" cy="0"/>
        </a:xfrm>
      </p:grpSpPr>
      <p:sp>
        <p:nvSpPr>
          <p:cNvPr id="380" name="Google Shape;380;p134"/>
          <p:cNvSpPr/>
          <p:nvPr/>
        </p:nvSpPr>
        <p:spPr>
          <a:xfrm>
            <a:off x="457200" y="464127"/>
            <a:ext cx="11286348" cy="5944838"/>
          </a:xfrm>
          <a:prstGeom prst="rect">
            <a:avLst/>
          </a:prstGeom>
          <a:solidFill>
            <a:schemeClr val="accent1"/>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chemeClr val="dk1"/>
              </a:buClr>
              <a:buSzPts val="3200"/>
              <a:buFont typeface="Play"/>
              <a:buNone/>
            </a:pPr>
            <a:endParaRPr sz="3200" b="0" i="0" u="none" strike="noStrike" cap="none">
              <a:solidFill>
                <a:srgbClr val="FFFFFF"/>
              </a:solidFill>
              <a:latin typeface="Play"/>
              <a:ea typeface="Play"/>
              <a:cs typeface="Play"/>
              <a:sym typeface="Play"/>
            </a:endParaRPr>
          </a:p>
        </p:txBody>
      </p:sp>
      <p:sp>
        <p:nvSpPr>
          <p:cNvPr id="381" name="Google Shape;381;p134"/>
          <p:cNvSpPr txBox="1">
            <a:spLocks noGrp="1"/>
          </p:cNvSpPr>
          <p:nvPr>
            <p:ph type="title"/>
          </p:nvPr>
        </p:nvSpPr>
        <p:spPr>
          <a:xfrm>
            <a:off x="806922" y="1776845"/>
            <a:ext cx="10557387" cy="3304310"/>
          </a:xfrm>
          <a:prstGeom prst="rect">
            <a:avLst/>
          </a:prstGeom>
          <a:noFill/>
          <a:ln>
            <a:noFill/>
          </a:ln>
        </p:spPr>
        <p:txBody>
          <a:bodyPr spcFirstLastPara="1" wrap="square" lIns="91425" tIns="45700" rIns="91425" bIns="45700" anchor="ctr" anchorCtr="0">
            <a:normAutofit/>
          </a:bodyPr>
          <a:lstStyle>
            <a:lvl1pPr lvl="0" algn="ctr">
              <a:lnSpc>
                <a:spcPct val="90000"/>
              </a:lnSpc>
              <a:spcBef>
                <a:spcPts val="0"/>
              </a:spcBef>
              <a:spcAft>
                <a:spcPts val="0"/>
              </a:spcAft>
              <a:buClr>
                <a:schemeClr val="lt1"/>
              </a:buClr>
              <a:buSzPts val="4800"/>
              <a:buFont typeface="Play"/>
              <a:buNone/>
              <a:defRPr sz="48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82" name="Google Shape;382;p134"/>
          <p:cNvSpPr/>
          <p:nvPr/>
        </p:nvSpPr>
        <p:spPr>
          <a:xfrm>
            <a:off x="11734800" y="6400800"/>
            <a:ext cx="457200" cy="457200"/>
          </a:xfrm>
          <a:prstGeom prst="rect">
            <a:avLst/>
          </a:prstGeom>
          <a:solidFill>
            <a:schemeClr val="accent1"/>
          </a:solidFill>
          <a:ln>
            <a:noFill/>
          </a:ln>
        </p:spPr>
        <p:txBody>
          <a:bodyPr spcFirstLastPara="1" wrap="square" lIns="50800" tIns="50800" rIns="50800" bIns="50800" anchor="ctr" anchorCtr="0">
            <a:noAutofit/>
          </a:bodyPr>
          <a:lstStyle/>
          <a:p>
            <a:pPr marL="0" marR="0" lvl="0" indent="0" algn="ctr" rtl="0">
              <a:lnSpc>
                <a:spcPct val="100000"/>
              </a:lnSpc>
              <a:spcBef>
                <a:spcPts val="0"/>
              </a:spcBef>
              <a:spcAft>
                <a:spcPts val="0"/>
              </a:spcAft>
              <a:buClr>
                <a:schemeClr val="dk1"/>
              </a:buClr>
              <a:buSzPts val="3200"/>
              <a:buFont typeface="Play"/>
              <a:buNone/>
            </a:pPr>
            <a:endParaRPr sz="3200" b="0" i="0" u="none" strike="noStrike" cap="none">
              <a:solidFill>
                <a:srgbClr val="FFFFFF"/>
              </a:solidFill>
              <a:latin typeface="Play"/>
              <a:ea typeface="Play"/>
              <a:cs typeface="Play"/>
              <a:sym typeface="Play"/>
            </a:endParaRPr>
          </a:p>
        </p:txBody>
      </p:sp>
      <p:sp>
        <p:nvSpPr>
          <p:cNvPr id="383" name="Google Shape;383;p134"/>
          <p:cNvSpPr txBox="1"/>
          <p:nvPr/>
        </p:nvSpPr>
        <p:spPr>
          <a:xfrm>
            <a:off x="11898805" y="6553045"/>
            <a:ext cx="142668" cy="153888"/>
          </a:xfrm>
          <a:prstGeom prst="rect">
            <a:avLst/>
          </a:prstGeom>
          <a:noFill/>
          <a:ln>
            <a:noFill/>
          </a:ln>
        </p:spPr>
        <p:txBody>
          <a:bodyPr spcFirstLastPara="1" wrap="square" lIns="0" tIns="0" rIns="0" bIns="0" anchor="t" anchorCtr="0">
            <a:spAutoFit/>
          </a:bodyPr>
          <a:lstStyle/>
          <a:p>
            <a:pPr marL="0" marR="0" lvl="0" indent="0" algn="ctr" rtl="0">
              <a:lnSpc>
                <a:spcPct val="100000"/>
              </a:lnSpc>
              <a:spcBef>
                <a:spcPts val="0"/>
              </a:spcBef>
              <a:spcAft>
                <a:spcPts val="0"/>
              </a:spcAft>
              <a:buClr>
                <a:schemeClr val="lt1"/>
              </a:buClr>
              <a:buSzPts val="1000"/>
              <a:buFont typeface="Play"/>
              <a:buNone/>
            </a:pPr>
            <a:fld id="{00000000-1234-1234-1234-123412341234}" type="slidenum">
              <a:rPr lang="en-US" sz="1000" b="0" i="0" u="none" strike="noStrike" cap="none">
                <a:solidFill>
                  <a:schemeClr val="lt1"/>
                </a:solidFill>
                <a:latin typeface="Play"/>
                <a:ea typeface="Play"/>
                <a:cs typeface="Play"/>
                <a:sym typeface="Play"/>
              </a:rPr>
              <a:t>‹#›</a:t>
            </a:fld>
            <a:endParaRPr sz="1000" b="0" i="0" u="none" strike="noStrike" cap="none">
              <a:solidFill>
                <a:schemeClr val="lt1"/>
              </a:solidFill>
              <a:latin typeface="Play"/>
              <a:ea typeface="Play"/>
              <a:cs typeface="Play"/>
              <a:sym typeface="Play"/>
            </a:endParaRPr>
          </a:p>
        </p:txBody>
      </p:sp>
      <p:pic>
        <p:nvPicPr>
          <p:cNvPr id="384" name="Google Shape;384;p134"/>
          <p:cNvPicPr preferRelativeResize="0"/>
          <p:nvPr/>
        </p:nvPicPr>
        <p:blipFill rotWithShape="1">
          <a:blip r:embed="rId2">
            <a:alphaModFix/>
          </a:blip>
          <a:srcRect/>
          <a:stretch/>
        </p:blipFill>
        <p:spPr>
          <a:xfrm>
            <a:off x="11137466" y="6554735"/>
            <a:ext cx="476084" cy="177524"/>
          </a:xfrm>
          <a:prstGeom prst="rect">
            <a:avLst/>
          </a:prstGeom>
          <a:noFill/>
          <a:ln>
            <a:noFill/>
          </a:ln>
        </p:spPr>
      </p:pic>
      <p:sp>
        <p:nvSpPr>
          <p:cNvPr id="385" name="Google Shape;385;p134"/>
          <p:cNvSpPr/>
          <p:nvPr/>
        </p:nvSpPr>
        <p:spPr>
          <a:xfrm>
            <a:off x="5537995" y="6510549"/>
            <a:ext cx="1116010" cy="246221"/>
          </a:xfrm>
          <a:prstGeom prst="rect">
            <a:avLst/>
          </a:prstGeom>
          <a:noFill/>
          <a:ln>
            <a:noFill/>
          </a:ln>
        </p:spPr>
        <p:txBody>
          <a:bodyPr spcFirstLastPara="1" wrap="square" lIns="91425" tIns="45700" rIns="91425" bIns="45700" anchor="t" anchorCtr="0">
            <a:spAutoFit/>
          </a:bodyPr>
          <a:lstStyle/>
          <a:p>
            <a:pPr marL="0" marR="0" lvl="0" indent="0" algn="ctr" rtl="0">
              <a:spcBef>
                <a:spcPts val="0"/>
              </a:spcBef>
              <a:spcAft>
                <a:spcPts val="0"/>
              </a:spcAft>
              <a:buNone/>
            </a:pPr>
            <a:r>
              <a:rPr lang="en-US" sz="1000">
                <a:solidFill>
                  <a:schemeClr val="lt1"/>
                </a:solidFill>
                <a:latin typeface="Play"/>
                <a:ea typeface="Play"/>
                <a:cs typeface="Play"/>
                <a:sym typeface="Play"/>
              </a:rPr>
              <a:t>Intel Confidential</a:t>
            </a:r>
            <a:endParaRPr/>
          </a:p>
        </p:txBody>
      </p:sp>
      <p:sp>
        <p:nvSpPr>
          <p:cNvPr id="386" name="Google Shape;386;p134"/>
          <p:cNvSpPr/>
          <p:nvPr/>
        </p:nvSpPr>
        <p:spPr>
          <a:xfrm>
            <a:off x="286365" y="6510549"/>
            <a:ext cx="1701107" cy="24622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000">
                <a:solidFill>
                  <a:schemeClr val="lt1"/>
                </a:solidFill>
                <a:latin typeface="Play"/>
                <a:ea typeface="Play"/>
                <a:cs typeface="Play"/>
                <a:sym typeface="Play"/>
              </a:rPr>
              <a:t>Department or Event Name</a:t>
            </a:r>
            <a:endParaRPr/>
          </a:p>
        </p:txBody>
      </p:sp>
    </p:spTree>
    <p:extLst>
      <p:ext uri="{BB962C8B-B14F-4D97-AF65-F5344CB8AC3E}">
        <p14:creationId xmlns:p14="http://schemas.microsoft.com/office/powerpoint/2010/main" val="1465861695"/>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showMasterSp="0" matchingName="Intel Logo">
  <p:cSld name="Intel Logo">
    <p:bg>
      <p:bgPr>
        <a:solidFill>
          <a:schemeClr val="accent1"/>
        </a:solidFill>
        <a:effectLst/>
      </p:bgPr>
    </p:bg>
    <p:spTree>
      <p:nvGrpSpPr>
        <p:cNvPr id="1" name="Shape 387"/>
        <p:cNvGrpSpPr/>
        <p:nvPr/>
      </p:nvGrpSpPr>
      <p:grpSpPr>
        <a:xfrm>
          <a:off x="0" y="0"/>
          <a:ext cx="0" cy="0"/>
          <a:chOff x="0" y="0"/>
          <a:chExt cx="0" cy="0"/>
        </a:xfrm>
      </p:grpSpPr>
      <p:pic>
        <p:nvPicPr>
          <p:cNvPr id="388" name="Google Shape;388;p135" descr="Logo&#10;&#10;Description automatically generated"/>
          <p:cNvPicPr preferRelativeResize="0"/>
          <p:nvPr/>
        </p:nvPicPr>
        <p:blipFill rotWithShape="1">
          <a:blip r:embed="rId2">
            <a:alphaModFix/>
          </a:blip>
          <a:srcRect/>
          <a:stretch/>
        </p:blipFill>
        <p:spPr>
          <a:xfrm>
            <a:off x="4014381" y="2626737"/>
            <a:ext cx="4052408" cy="1643927"/>
          </a:xfrm>
          <a:prstGeom prst="rect">
            <a:avLst/>
          </a:prstGeom>
          <a:noFill/>
          <a:ln>
            <a:noFill/>
          </a:ln>
        </p:spPr>
      </p:pic>
    </p:spTree>
    <p:extLst>
      <p:ext uri="{BB962C8B-B14F-4D97-AF65-F5344CB8AC3E}">
        <p14:creationId xmlns:p14="http://schemas.microsoft.com/office/powerpoint/2010/main" val="98655081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divider">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5285161C-9BA7-5E4E-B54D-8D68B1F07DD7}"/>
              </a:ext>
            </a:extLst>
          </p:cNvPr>
          <p:cNvPicPr>
            <a:picLocks noChangeAspect="1"/>
          </p:cNvPicPr>
          <p:nvPr userDrawn="1"/>
        </p:nvPicPr>
        <p:blipFill>
          <a:blip r:embed="rId2"/>
          <a:stretch>
            <a:fillRect/>
          </a:stretch>
        </p:blipFill>
        <p:spPr>
          <a:xfrm>
            <a:off x="0" y="0"/>
            <a:ext cx="8518358" cy="8518358"/>
          </a:xfrm>
          <a:prstGeom prst="rect">
            <a:avLst/>
          </a:prstGeom>
        </p:spPr>
      </p:pic>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1577063" y="2775963"/>
            <a:ext cx="5353123" cy="1874852"/>
          </a:xfrm>
        </p:spPr>
        <p:txBody>
          <a:bodyPr anchor="b">
            <a:noAutofit/>
          </a:bodyPr>
          <a:lstStyle>
            <a:lvl1pPr algn="l">
              <a:defRPr sz="6000">
                <a:solidFill>
                  <a:schemeClr val="bg1"/>
                </a:solidFill>
              </a:defRPr>
            </a:lvl1pPr>
          </a:lstStyle>
          <a:p>
            <a:r>
              <a:rPr lang="en-US" dirty="0"/>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1577063" y="4742890"/>
            <a:ext cx="5353123" cy="1301497"/>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2" name="Picture 1">
            <a:extLst>
              <a:ext uri="{FF2B5EF4-FFF2-40B4-BE49-F238E27FC236}">
                <a16:creationId xmlns:a16="http://schemas.microsoft.com/office/drawing/2014/main" id="{B1CC62AA-3F8A-684C-8C1A-D4B10943F9CC}"/>
              </a:ext>
            </a:extLst>
          </p:cNvPr>
          <p:cNvPicPr>
            <a:picLocks noChangeAspect="1"/>
          </p:cNvPicPr>
          <p:nvPr userDrawn="1"/>
        </p:nvPicPr>
        <p:blipFill>
          <a:blip r:embed="rId3"/>
          <a:stretch>
            <a:fillRect/>
          </a:stretch>
        </p:blipFill>
        <p:spPr>
          <a:xfrm>
            <a:off x="1352549" y="288758"/>
            <a:ext cx="1352277" cy="356414"/>
          </a:xfrm>
          <a:prstGeom prst="rect">
            <a:avLst/>
          </a:prstGeom>
        </p:spPr>
      </p:pic>
    </p:spTree>
    <p:extLst>
      <p:ext uri="{BB962C8B-B14F-4D97-AF65-F5344CB8AC3E}">
        <p14:creationId xmlns:p14="http://schemas.microsoft.com/office/powerpoint/2010/main" val="426619722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2_divider">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8842DAB-0471-7F4F-9BD2-B3643D8F550C}"/>
              </a:ext>
            </a:extLst>
          </p:cNvPr>
          <p:cNvPicPr>
            <a:picLocks noChangeAspect="1"/>
          </p:cNvPicPr>
          <p:nvPr userDrawn="1"/>
        </p:nvPicPr>
        <p:blipFill>
          <a:blip r:embed="rId2"/>
          <a:stretch>
            <a:fillRect/>
          </a:stretch>
        </p:blipFill>
        <p:spPr>
          <a:xfrm>
            <a:off x="-18007" y="-2896617"/>
            <a:ext cx="9763585" cy="9763585"/>
          </a:xfrm>
          <a:prstGeom prst="rect">
            <a:avLst/>
          </a:prstGeom>
        </p:spPr>
      </p:pic>
      <p:sp>
        <p:nvSpPr>
          <p:cNvPr id="14" name="Title 1">
            <a:extLst>
              <a:ext uri="{FF2B5EF4-FFF2-40B4-BE49-F238E27FC236}">
                <a16:creationId xmlns:a16="http://schemas.microsoft.com/office/drawing/2014/main" id="{297136BF-9357-F34C-B60A-013790759674}"/>
              </a:ext>
            </a:extLst>
          </p:cNvPr>
          <p:cNvSpPr>
            <a:spLocks noGrp="1"/>
          </p:cNvSpPr>
          <p:nvPr>
            <p:ph type="ctrTitle"/>
          </p:nvPr>
        </p:nvSpPr>
        <p:spPr>
          <a:xfrm>
            <a:off x="1833787" y="1554148"/>
            <a:ext cx="5921680" cy="1874852"/>
          </a:xfrm>
        </p:spPr>
        <p:txBody>
          <a:bodyPr anchor="b"/>
          <a:lstStyle>
            <a:lvl1pPr algn="l">
              <a:defRPr sz="6000">
                <a:solidFill>
                  <a:srgbClr val="000000"/>
                </a:solidFill>
              </a:defRPr>
            </a:lvl1pPr>
          </a:lstStyle>
          <a:p>
            <a:r>
              <a:rPr lang="en-US" dirty="0"/>
              <a:t>Click to edit Master title style</a:t>
            </a:r>
          </a:p>
        </p:txBody>
      </p:sp>
      <p:sp>
        <p:nvSpPr>
          <p:cNvPr id="15" name="Subtitle 2">
            <a:extLst>
              <a:ext uri="{FF2B5EF4-FFF2-40B4-BE49-F238E27FC236}">
                <a16:creationId xmlns:a16="http://schemas.microsoft.com/office/drawing/2014/main" id="{BD56DC78-7482-6E4F-BA10-BED241F1D4EC}"/>
              </a:ext>
            </a:extLst>
          </p:cNvPr>
          <p:cNvSpPr>
            <a:spLocks noGrp="1"/>
          </p:cNvSpPr>
          <p:nvPr>
            <p:ph type="subTitle" idx="1"/>
          </p:nvPr>
        </p:nvSpPr>
        <p:spPr>
          <a:xfrm>
            <a:off x="1833787" y="3521076"/>
            <a:ext cx="5921680" cy="694666"/>
          </a:xfrm>
        </p:spPr>
        <p:txBody>
          <a:bodyPr/>
          <a:lstStyle>
            <a:lvl1pPr marL="0" indent="0" algn="l">
              <a:buNone/>
              <a:defRPr sz="2400">
                <a:solidFill>
                  <a:srgbClr val="0000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381074956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_divider">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8017438" y="1842906"/>
            <a:ext cx="3598410" cy="1874852"/>
          </a:xfrm>
        </p:spPr>
        <p:txBody>
          <a:bodyPr anchor="b">
            <a:normAutofit/>
          </a:bodyPr>
          <a:lstStyle>
            <a:lvl1pPr algn="l">
              <a:defRPr sz="4500">
                <a:solidFill>
                  <a:srgbClr val="000000"/>
                </a:solidFill>
              </a:defRPr>
            </a:lvl1pPr>
          </a:lstStyle>
          <a:p>
            <a:r>
              <a:rPr lang="en-US" dirty="0"/>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8017438" y="3809833"/>
            <a:ext cx="3598410" cy="930609"/>
          </a:xfrm>
        </p:spPr>
        <p:txBody>
          <a:bodyPr/>
          <a:lstStyle>
            <a:lvl1pPr marL="0" indent="0" algn="l">
              <a:buNone/>
              <a:defRPr sz="2400">
                <a:solidFill>
                  <a:srgbClr val="0000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2" name="Picture 1">
            <a:extLst>
              <a:ext uri="{FF2B5EF4-FFF2-40B4-BE49-F238E27FC236}">
                <a16:creationId xmlns:a16="http://schemas.microsoft.com/office/drawing/2014/main" id="{8DB3934E-9463-F742-BC92-1AA4EE518C24}"/>
              </a:ext>
            </a:extLst>
          </p:cNvPr>
          <p:cNvPicPr>
            <a:picLocks noChangeAspect="1"/>
          </p:cNvPicPr>
          <p:nvPr userDrawn="1"/>
        </p:nvPicPr>
        <p:blipFill>
          <a:blip r:embed="rId2"/>
          <a:stretch>
            <a:fillRect/>
          </a:stretch>
        </p:blipFill>
        <p:spPr>
          <a:xfrm>
            <a:off x="-1" y="5983357"/>
            <a:ext cx="874643" cy="874643"/>
          </a:xfrm>
          <a:prstGeom prst="rect">
            <a:avLst/>
          </a:prstGeom>
        </p:spPr>
      </p:pic>
      <p:sp>
        <p:nvSpPr>
          <p:cNvPr id="10" name="Picture Placeholder 8">
            <a:extLst>
              <a:ext uri="{FF2B5EF4-FFF2-40B4-BE49-F238E27FC236}">
                <a16:creationId xmlns:a16="http://schemas.microsoft.com/office/drawing/2014/main" id="{03AA55BD-D8F3-964B-AC53-E163DE3B6747}"/>
              </a:ext>
            </a:extLst>
          </p:cNvPr>
          <p:cNvSpPr>
            <a:spLocks noGrp="1"/>
          </p:cNvSpPr>
          <p:nvPr>
            <p:ph type="pic" sz="quarter" idx="10"/>
          </p:nvPr>
        </p:nvSpPr>
        <p:spPr>
          <a:xfrm>
            <a:off x="874642" y="-695294"/>
            <a:ext cx="6678652" cy="6678652"/>
          </a:xfrm>
          <a:prstGeom prst="flowChartDelay">
            <a:avLst/>
          </a:prstGeom>
        </p:spPr>
        <p:txBody>
          <a:bodyPr/>
          <a:lstStyle/>
          <a:p>
            <a:endParaRPr lang="en-US"/>
          </a:p>
        </p:txBody>
      </p:sp>
      <p:pic>
        <p:nvPicPr>
          <p:cNvPr id="12" name="Picture 11">
            <a:extLst>
              <a:ext uri="{FF2B5EF4-FFF2-40B4-BE49-F238E27FC236}">
                <a16:creationId xmlns:a16="http://schemas.microsoft.com/office/drawing/2014/main" id="{ED5B0CAE-5B88-4445-8ECF-3B795699265F}"/>
              </a:ext>
            </a:extLst>
          </p:cNvPr>
          <p:cNvPicPr>
            <a:picLocks noChangeAspect="1"/>
          </p:cNvPicPr>
          <p:nvPr userDrawn="1"/>
        </p:nvPicPr>
        <p:blipFill>
          <a:blip r:embed="rId3"/>
          <a:stretch>
            <a:fillRect/>
          </a:stretch>
        </p:blipFill>
        <p:spPr>
          <a:xfrm>
            <a:off x="1352549" y="6253214"/>
            <a:ext cx="1352277" cy="356414"/>
          </a:xfrm>
          <a:prstGeom prst="rect">
            <a:avLst/>
          </a:prstGeom>
        </p:spPr>
      </p:pic>
    </p:spTree>
    <p:extLst>
      <p:ext uri="{BB962C8B-B14F-4D97-AF65-F5344CB8AC3E}">
        <p14:creationId xmlns:p14="http://schemas.microsoft.com/office/powerpoint/2010/main" val="27066929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7FA764-6CC8-47F8-9556-C861BC4A8183}"/>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2B6CE45B-6FD3-4E60-8C20-61ED8E5DC0A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40EF24BA-9D1E-4EFE-B505-AA98CBEEC516}"/>
              </a:ext>
            </a:extLst>
          </p:cNvPr>
          <p:cNvSpPr>
            <a:spLocks noGrp="1"/>
          </p:cNvSpPr>
          <p:nvPr>
            <p:ph type="dt" sz="half" idx="10"/>
          </p:nvPr>
        </p:nvSpPr>
        <p:spPr/>
        <p:txBody>
          <a:bodyPr/>
          <a:lstStyle/>
          <a:p>
            <a:fld id="{3CB3AF75-5011-4208-8854-7FEB3BCAA888}" type="datetimeFigureOut">
              <a:rPr lang="en-IN" smtClean="0"/>
              <a:t>06-09-2022</a:t>
            </a:fld>
            <a:endParaRPr lang="en-IN"/>
          </a:p>
        </p:txBody>
      </p:sp>
      <p:sp>
        <p:nvSpPr>
          <p:cNvPr id="5" name="Footer Placeholder 4">
            <a:extLst>
              <a:ext uri="{FF2B5EF4-FFF2-40B4-BE49-F238E27FC236}">
                <a16:creationId xmlns:a16="http://schemas.microsoft.com/office/drawing/2014/main" id="{F05A8BBE-E523-4C9D-9917-F91A7E5B3874}"/>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50B0243-B605-45A3-BD36-5326007333EA}"/>
              </a:ext>
            </a:extLst>
          </p:cNvPr>
          <p:cNvSpPr>
            <a:spLocks noGrp="1"/>
          </p:cNvSpPr>
          <p:nvPr>
            <p:ph type="sldNum" sz="quarter" idx="12"/>
          </p:nvPr>
        </p:nvSpPr>
        <p:spPr/>
        <p:txBody>
          <a:bodyPr/>
          <a:lstStyle/>
          <a:p>
            <a:fld id="{AECE5827-064E-4A58-9864-CA4B6C76DA45}" type="slidenum">
              <a:rPr lang="en-IN" smtClean="0"/>
              <a:t>‹#›</a:t>
            </a:fld>
            <a:endParaRPr lang="en-IN"/>
          </a:p>
        </p:txBody>
      </p:sp>
    </p:spTree>
    <p:extLst>
      <p:ext uri="{BB962C8B-B14F-4D97-AF65-F5344CB8AC3E}">
        <p14:creationId xmlns:p14="http://schemas.microsoft.com/office/powerpoint/2010/main" val="203941743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4_divider">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1577063" y="2775963"/>
            <a:ext cx="5353123" cy="1874852"/>
          </a:xfrm>
        </p:spPr>
        <p:txBody>
          <a:bodyPr anchor="b">
            <a:noAutofit/>
          </a:bodyPr>
          <a:lstStyle>
            <a:lvl1pPr algn="l">
              <a:defRPr sz="6000">
                <a:solidFill>
                  <a:schemeClr val="bg1"/>
                </a:solidFill>
              </a:defRPr>
            </a:lvl1pPr>
          </a:lstStyle>
          <a:p>
            <a:r>
              <a:rPr lang="en-US" dirty="0"/>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1577063" y="4742890"/>
            <a:ext cx="5353123" cy="1301497"/>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2" name="Picture 1">
            <a:extLst>
              <a:ext uri="{FF2B5EF4-FFF2-40B4-BE49-F238E27FC236}">
                <a16:creationId xmlns:a16="http://schemas.microsoft.com/office/drawing/2014/main" id="{B1CC62AA-3F8A-684C-8C1A-D4B10943F9CC}"/>
              </a:ext>
            </a:extLst>
          </p:cNvPr>
          <p:cNvPicPr>
            <a:picLocks noChangeAspect="1"/>
          </p:cNvPicPr>
          <p:nvPr userDrawn="1"/>
        </p:nvPicPr>
        <p:blipFill>
          <a:blip r:embed="rId2"/>
          <a:stretch>
            <a:fillRect/>
          </a:stretch>
        </p:blipFill>
        <p:spPr>
          <a:xfrm>
            <a:off x="1352549" y="288758"/>
            <a:ext cx="1352277" cy="356414"/>
          </a:xfrm>
          <a:prstGeom prst="rect">
            <a:avLst/>
          </a:prstGeom>
        </p:spPr>
      </p:pic>
      <p:pic>
        <p:nvPicPr>
          <p:cNvPr id="8" name="Picture 7">
            <a:extLst>
              <a:ext uri="{FF2B5EF4-FFF2-40B4-BE49-F238E27FC236}">
                <a16:creationId xmlns:a16="http://schemas.microsoft.com/office/drawing/2014/main" id="{F364929F-F499-474C-A04F-FD8C0F5E8B2F}"/>
              </a:ext>
            </a:extLst>
          </p:cNvPr>
          <p:cNvPicPr>
            <a:picLocks noChangeAspect="1"/>
          </p:cNvPicPr>
          <p:nvPr userDrawn="1"/>
        </p:nvPicPr>
        <p:blipFill>
          <a:blip r:embed="rId3"/>
          <a:stretch>
            <a:fillRect/>
          </a:stretch>
        </p:blipFill>
        <p:spPr>
          <a:xfrm>
            <a:off x="-1" y="-1"/>
            <a:ext cx="8518357" cy="8518357"/>
          </a:xfrm>
          <a:prstGeom prst="rect">
            <a:avLst/>
          </a:prstGeom>
        </p:spPr>
      </p:pic>
    </p:spTree>
    <p:extLst>
      <p:ext uri="{BB962C8B-B14F-4D97-AF65-F5344CB8AC3E}">
        <p14:creationId xmlns:p14="http://schemas.microsoft.com/office/powerpoint/2010/main" val="1513198735"/>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5_divider">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50E24A5-9FB3-7040-8456-A21981F9830F}"/>
              </a:ext>
            </a:extLst>
          </p:cNvPr>
          <p:cNvPicPr>
            <a:picLocks noChangeAspect="1"/>
          </p:cNvPicPr>
          <p:nvPr userDrawn="1"/>
        </p:nvPicPr>
        <p:blipFill>
          <a:blip r:embed="rId2"/>
          <a:stretch>
            <a:fillRect/>
          </a:stretch>
        </p:blipFill>
        <p:spPr>
          <a:xfrm>
            <a:off x="-18008" y="-2891071"/>
            <a:ext cx="9763585" cy="9763585"/>
          </a:xfrm>
          <a:prstGeom prst="rect">
            <a:avLst/>
          </a:prstGeom>
        </p:spPr>
      </p:pic>
      <p:sp>
        <p:nvSpPr>
          <p:cNvPr id="14" name="Title 1">
            <a:extLst>
              <a:ext uri="{FF2B5EF4-FFF2-40B4-BE49-F238E27FC236}">
                <a16:creationId xmlns:a16="http://schemas.microsoft.com/office/drawing/2014/main" id="{297136BF-9357-F34C-B60A-013790759674}"/>
              </a:ext>
            </a:extLst>
          </p:cNvPr>
          <p:cNvSpPr>
            <a:spLocks noGrp="1"/>
          </p:cNvSpPr>
          <p:nvPr>
            <p:ph type="ctrTitle"/>
          </p:nvPr>
        </p:nvSpPr>
        <p:spPr>
          <a:xfrm>
            <a:off x="1833787" y="1554148"/>
            <a:ext cx="5921680" cy="1874852"/>
          </a:xfrm>
        </p:spPr>
        <p:txBody>
          <a:bodyPr anchor="b"/>
          <a:lstStyle>
            <a:lvl1pPr algn="l">
              <a:defRPr sz="6000">
                <a:solidFill>
                  <a:srgbClr val="000000"/>
                </a:solidFill>
              </a:defRPr>
            </a:lvl1pPr>
          </a:lstStyle>
          <a:p>
            <a:r>
              <a:rPr lang="en-US" dirty="0"/>
              <a:t>Click to edit Master title style</a:t>
            </a:r>
          </a:p>
        </p:txBody>
      </p:sp>
      <p:sp>
        <p:nvSpPr>
          <p:cNvPr id="15" name="Subtitle 2">
            <a:extLst>
              <a:ext uri="{FF2B5EF4-FFF2-40B4-BE49-F238E27FC236}">
                <a16:creationId xmlns:a16="http://schemas.microsoft.com/office/drawing/2014/main" id="{BD56DC78-7482-6E4F-BA10-BED241F1D4EC}"/>
              </a:ext>
            </a:extLst>
          </p:cNvPr>
          <p:cNvSpPr>
            <a:spLocks noGrp="1"/>
          </p:cNvSpPr>
          <p:nvPr>
            <p:ph type="subTitle" idx="1"/>
          </p:nvPr>
        </p:nvSpPr>
        <p:spPr>
          <a:xfrm>
            <a:off x="1833787" y="3521076"/>
            <a:ext cx="5921680" cy="694666"/>
          </a:xfrm>
        </p:spPr>
        <p:txBody>
          <a:bodyPr/>
          <a:lstStyle>
            <a:lvl1pPr marL="0" indent="0" algn="l">
              <a:buNone/>
              <a:defRPr sz="2400">
                <a:solidFill>
                  <a:srgbClr val="0000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70345160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6_divider">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8017438" y="1842906"/>
            <a:ext cx="3598410" cy="1874852"/>
          </a:xfrm>
          <a:solidFill>
            <a:srgbClr val="FF858A"/>
          </a:solidFill>
        </p:spPr>
        <p:txBody>
          <a:bodyPr anchor="b">
            <a:normAutofit/>
          </a:bodyPr>
          <a:lstStyle>
            <a:lvl1pPr algn="l">
              <a:defRPr sz="4500">
                <a:solidFill>
                  <a:srgbClr val="000000"/>
                </a:solidFill>
              </a:defRPr>
            </a:lvl1pPr>
          </a:lstStyle>
          <a:p>
            <a:r>
              <a:rPr lang="en-US" dirty="0"/>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8017438" y="3809833"/>
            <a:ext cx="3598410" cy="930609"/>
          </a:xfrm>
          <a:solidFill>
            <a:srgbClr val="FF858A"/>
          </a:solidFill>
        </p:spPr>
        <p:txBody>
          <a:bodyPr/>
          <a:lstStyle>
            <a:lvl1pPr marL="0" indent="0" algn="l">
              <a:buNone/>
              <a:defRPr sz="2400">
                <a:solidFill>
                  <a:srgbClr val="0000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0" name="Picture Placeholder 8">
            <a:extLst>
              <a:ext uri="{FF2B5EF4-FFF2-40B4-BE49-F238E27FC236}">
                <a16:creationId xmlns:a16="http://schemas.microsoft.com/office/drawing/2014/main" id="{03AA55BD-D8F3-964B-AC53-E163DE3B6747}"/>
              </a:ext>
            </a:extLst>
          </p:cNvPr>
          <p:cNvSpPr>
            <a:spLocks noGrp="1"/>
          </p:cNvSpPr>
          <p:nvPr>
            <p:ph type="pic" sz="quarter" idx="10"/>
          </p:nvPr>
        </p:nvSpPr>
        <p:spPr>
          <a:xfrm>
            <a:off x="874642" y="-695294"/>
            <a:ext cx="6678652" cy="6678652"/>
          </a:xfrm>
          <a:prstGeom prst="flowChartDelay">
            <a:avLst/>
          </a:prstGeom>
        </p:spPr>
        <p:txBody>
          <a:bodyPr/>
          <a:lstStyle/>
          <a:p>
            <a:endParaRPr lang="en-US"/>
          </a:p>
        </p:txBody>
      </p:sp>
      <p:sp>
        <p:nvSpPr>
          <p:cNvPr id="11" name="Rectangle 10">
            <a:extLst>
              <a:ext uri="{FF2B5EF4-FFF2-40B4-BE49-F238E27FC236}">
                <a16:creationId xmlns:a16="http://schemas.microsoft.com/office/drawing/2014/main" id="{674F3924-16D6-064C-8232-E1DE4D5489F9}"/>
              </a:ext>
            </a:extLst>
          </p:cNvPr>
          <p:cNvSpPr/>
          <p:nvPr userDrawn="1"/>
        </p:nvSpPr>
        <p:spPr>
          <a:xfrm>
            <a:off x="0" y="5983356"/>
            <a:ext cx="874643" cy="874643"/>
          </a:xfrm>
          <a:prstGeom prst="rect">
            <a:avLst/>
          </a:prstGeom>
          <a:solidFill>
            <a:srgbClr val="FFB6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E9CA1B1D-CE54-164F-B6CF-75F6855A7876}"/>
              </a:ext>
            </a:extLst>
          </p:cNvPr>
          <p:cNvPicPr>
            <a:picLocks noChangeAspect="1"/>
          </p:cNvPicPr>
          <p:nvPr userDrawn="1"/>
        </p:nvPicPr>
        <p:blipFill>
          <a:blip r:embed="rId2"/>
          <a:stretch>
            <a:fillRect/>
          </a:stretch>
        </p:blipFill>
        <p:spPr>
          <a:xfrm>
            <a:off x="1352549" y="6253214"/>
            <a:ext cx="1352277" cy="356414"/>
          </a:xfrm>
          <a:prstGeom prst="rect">
            <a:avLst/>
          </a:prstGeom>
        </p:spPr>
      </p:pic>
    </p:spTree>
    <p:extLst>
      <p:ext uri="{BB962C8B-B14F-4D97-AF65-F5344CB8AC3E}">
        <p14:creationId xmlns:p14="http://schemas.microsoft.com/office/powerpoint/2010/main" val="384052461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7_divider">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1577063" y="2775963"/>
            <a:ext cx="5353123" cy="1874852"/>
          </a:xfrm>
        </p:spPr>
        <p:txBody>
          <a:bodyPr anchor="b">
            <a:noAutofit/>
          </a:bodyPr>
          <a:lstStyle>
            <a:lvl1pPr algn="l">
              <a:defRPr sz="6000">
                <a:solidFill>
                  <a:schemeClr val="bg1"/>
                </a:solidFill>
              </a:defRPr>
            </a:lvl1pPr>
          </a:lstStyle>
          <a:p>
            <a:r>
              <a:rPr lang="en-US" dirty="0"/>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1577063" y="4742890"/>
            <a:ext cx="5353123" cy="1301497"/>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2" name="Picture 1">
            <a:extLst>
              <a:ext uri="{FF2B5EF4-FFF2-40B4-BE49-F238E27FC236}">
                <a16:creationId xmlns:a16="http://schemas.microsoft.com/office/drawing/2014/main" id="{B1CC62AA-3F8A-684C-8C1A-D4B10943F9CC}"/>
              </a:ext>
            </a:extLst>
          </p:cNvPr>
          <p:cNvPicPr>
            <a:picLocks noChangeAspect="1"/>
          </p:cNvPicPr>
          <p:nvPr userDrawn="1"/>
        </p:nvPicPr>
        <p:blipFill>
          <a:blip r:embed="rId2"/>
          <a:stretch>
            <a:fillRect/>
          </a:stretch>
        </p:blipFill>
        <p:spPr>
          <a:xfrm>
            <a:off x="1352549" y="288758"/>
            <a:ext cx="1352277" cy="356414"/>
          </a:xfrm>
          <a:prstGeom prst="rect">
            <a:avLst/>
          </a:prstGeom>
        </p:spPr>
      </p:pic>
      <p:pic>
        <p:nvPicPr>
          <p:cNvPr id="9" name="Picture 8">
            <a:extLst>
              <a:ext uri="{FF2B5EF4-FFF2-40B4-BE49-F238E27FC236}">
                <a16:creationId xmlns:a16="http://schemas.microsoft.com/office/drawing/2014/main" id="{7854E2B1-463E-7246-A916-5D0E97EC4708}"/>
              </a:ext>
            </a:extLst>
          </p:cNvPr>
          <p:cNvPicPr>
            <a:picLocks noChangeAspect="1"/>
          </p:cNvPicPr>
          <p:nvPr userDrawn="1"/>
        </p:nvPicPr>
        <p:blipFill>
          <a:blip r:embed="rId3"/>
          <a:stretch>
            <a:fillRect/>
          </a:stretch>
        </p:blipFill>
        <p:spPr>
          <a:xfrm>
            <a:off x="0" y="-1"/>
            <a:ext cx="8518356" cy="8518356"/>
          </a:xfrm>
          <a:prstGeom prst="rect">
            <a:avLst/>
          </a:prstGeom>
        </p:spPr>
      </p:pic>
    </p:spTree>
    <p:extLst>
      <p:ext uri="{BB962C8B-B14F-4D97-AF65-F5344CB8AC3E}">
        <p14:creationId xmlns:p14="http://schemas.microsoft.com/office/powerpoint/2010/main" val="254235853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8_divider">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EFE8491-95A9-B249-9C43-FCE3E713D408}"/>
              </a:ext>
            </a:extLst>
          </p:cNvPr>
          <p:cNvPicPr>
            <a:picLocks noChangeAspect="1"/>
          </p:cNvPicPr>
          <p:nvPr userDrawn="1"/>
        </p:nvPicPr>
        <p:blipFill>
          <a:blip r:embed="rId2"/>
          <a:stretch>
            <a:fillRect/>
          </a:stretch>
        </p:blipFill>
        <p:spPr>
          <a:xfrm>
            <a:off x="-14515" y="-2893472"/>
            <a:ext cx="9760092" cy="9760092"/>
          </a:xfrm>
          <a:prstGeom prst="rect">
            <a:avLst/>
          </a:prstGeom>
        </p:spPr>
      </p:pic>
      <p:sp>
        <p:nvSpPr>
          <p:cNvPr id="14" name="Title 1">
            <a:extLst>
              <a:ext uri="{FF2B5EF4-FFF2-40B4-BE49-F238E27FC236}">
                <a16:creationId xmlns:a16="http://schemas.microsoft.com/office/drawing/2014/main" id="{297136BF-9357-F34C-B60A-013790759674}"/>
              </a:ext>
            </a:extLst>
          </p:cNvPr>
          <p:cNvSpPr>
            <a:spLocks noGrp="1"/>
          </p:cNvSpPr>
          <p:nvPr>
            <p:ph type="ctrTitle"/>
          </p:nvPr>
        </p:nvSpPr>
        <p:spPr>
          <a:xfrm>
            <a:off x="1833787" y="1554148"/>
            <a:ext cx="5921680" cy="1874852"/>
          </a:xfrm>
        </p:spPr>
        <p:txBody>
          <a:bodyPr anchor="b"/>
          <a:lstStyle>
            <a:lvl1pPr algn="l">
              <a:defRPr sz="6000">
                <a:solidFill>
                  <a:srgbClr val="000000"/>
                </a:solidFill>
              </a:defRPr>
            </a:lvl1pPr>
          </a:lstStyle>
          <a:p>
            <a:r>
              <a:rPr lang="en-US" dirty="0"/>
              <a:t>Click to edit Master title style</a:t>
            </a:r>
          </a:p>
        </p:txBody>
      </p:sp>
      <p:sp>
        <p:nvSpPr>
          <p:cNvPr id="15" name="Subtitle 2">
            <a:extLst>
              <a:ext uri="{FF2B5EF4-FFF2-40B4-BE49-F238E27FC236}">
                <a16:creationId xmlns:a16="http://schemas.microsoft.com/office/drawing/2014/main" id="{BD56DC78-7482-6E4F-BA10-BED241F1D4EC}"/>
              </a:ext>
            </a:extLst>
          </p:cNvPr>
          <p:cNvSpPr>
            <a:spLocks noGrp="1"/>
          </p:cNvSpPr>
          <p:nvPr>
            <p:ph type="subTitle" idx="1"/>
          </p:nvPr>
        </p:nvSpPr>
        <p:spPr>
          <a:xfrm>
            <a:off x="1833787" y="3521076"/>
            <a:ext cx="5921680" cy="694666"/>
          </a:xfrm>
        </p:spPr>
        <p:txBody>
          <a:bodyPr/>
          <a:lstStyle>
            <a:lvl1pPr marL="0" indent="0" algn="l">
              <a:buNone/>
              <a:defRPr sz="2400">
                <a:solidFill>
                  <a:srgbClr val="0000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34993176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9_divider">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8017438" y="1842906"/>
            <a:ext cx="3598410" cy="1874852"/>
          </a:xfrm>
        </p:spPr>
        <p:txBody>
          <a:bodyPr anchor="b">
            <a:normAutofit/>
          </a:bodyPr>
          <a:lstStyle>
            <a:lvl1pPr algn="l">
              <a:defRPr sz="4500">
                <a:solidFill>
                  <a:srgbClr val="000000"/>
                </a:solidFill>
              </a:defRPr>
            </a:lvl1pPr>
          </a:lstStyle>
          <a:p>
            <a:r>
              <a:rPr lang="en-US" dirty="0"/>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8017438" y="3809833"/>
            <a:ext cx="3598410" cy="930609"/>
          </a:xfrm>
        </p:spPr>
        <p:txBody>
          <a:bodyPr/>
          <a:lstStyle>
            <a:lvl1pPr marL="0" indent="0" algn="l">
              <a:buNone/>
              <a:defRPr sz="2400">
                <a:solidFill>
                  <a:srgbClr val="0000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0" name="Picture Placeholder 8">
            <a:extLst>
              <a:ext uri="{FF2B5EF4-FFF2-40B4-BE49-F238E27FC236}">
                <a16:creationId xmlns:a16="http://schemas.microsoft.com/office/drawing/2014/main" id="{03AA55BD-D8F3-964B-AC53-E163DE3B6747}"/>
              </a:ext>
            </a:extLst>
          </p:cNvPr>
          <p:cNvSpPr>
            <a:spLocks noGrp="1"/>
          </p:cNvSpPr>
          <p:nvPr>
            <p:ph type="pic" sz="quarter" idx="10"/>
          </p:nvPr>
        </p:nvSpPr>
        <p:spPr>
          <a:xfrm>
            <a:off x="874642" y="-695294"/>
            <a:ext cx="6678652" cy="6678652"/>
          </a:xfrm>
          <a:prstGeom prst="flowChartDelay">
            <a:avLst/>
          </a:prstGeom>
        </p:spPr>
        <p:txBody>
          <a:bodyPr/>
          <a:lstStyle/>
          <a:p>
            <a:endParaRPr lang="en-US"/>
          </a:p>
        </p:txBody>
      </p:sp>
      <p:sp>
        <p:nvSpPr>
          <p:cNvPr id="11" name="Rectangle 10">
            <a:extLst>
              <a:ext uri="{FF2B5EF4-FFF2-40B4-BE49-F238E27FC236}">
                <a16:creationId xmlns:a16="http://schemas.microsoft.com/office/drawing/2014/main" id="{674F3924-16D6-064C-8232-E1DE4D5489F9}"/>
              </a:ext>
            </a:extLst>
          </p:cNvPr>
          <p:cNvSpPr/>
          <p:nvPr userDrawn="1"/>
        </p:nvSpPr>
        <p:spPr>
          <a:xfrm>
            <a:off x="0" y="5983356"/>
            <a:ext cx="874643" cy="874643"/>
          </a:xfrm>
          <a:prstGeom prst="rect">
            <a:avLst/>
          </a:prstGeom>
          <a:solidFill>
            <a:srgbClr val="02C8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65355E62-8248-1943-AD86-B7FAC72B910D}"/>
              </a:ext>
            </a:extLst>
          </p:cNvPr>
          <p:cNvPicPr>
            <a:picLocks noChangeAspect="1"/>
          </p:cNvPicPr>
          <p:nvPr userDrawn="1"/>
        </p:nvPicPr>
        <p:blipFill>
          <a:blip r:embed="rId2"/>
          <a:stretch>
            <a:fillRect/>
          </a:stretch>
        </p:blipFill>
        <p:spPr>
          <a:xfrm>
            <a:off x="1919978" y="7168467"/>
            <a:ext cx="8268750" cy="6858000"/>
          </a:xfrm>
          <a:prstGeom prst="rect">
            <a:avLst/>
          </a:prstGeom>
        </p:spPr>
      </p:pic>
      <p:pic>
        <p:nvPicPr>
          <p:cNvPr id="9" name="Picture 8">
            <a:extLst>
              <a:ext uri="{FF2B5EF4-FFF2-40B4-BE49-F238E27FC236}">
                <a16:creationId xmlns:a16="http://schemas.microsoft.com/office/drawing/2014/main" id="{6B619A79-937E-5346-A232-75D959C58F59}"/>
              </a:ext>
            </a:extLst>
          </p:cNvPr>
          <p:cNvPicPr>
            <a:picLocks noChangeAspect="1"/>
          </p:cNvPicPr>
          <p:nvPr userDrawn="1"/>
        </p:nvPicPr>
        <p:blipFill>
          <a:blip r:embed="rId3"/>
          <a:stretch>
            <a:fillRect/>
          </a:stretch>
        </p:blipFill>
        <p:spPr>
          <a:xfrm>
            <a:off x="1352549" y="6253214"/>
            <a:ext cx="1352277" cy="356414"/>
          </a:xfrm>
          <a:prstGeom prst="rect">
            <a:avLst/>
          </a:prstGeom>
        </p:spPr>
      </p:pic>
    </p:spTree>
    <p:extLst>
      <p:ext uri="{BB962C8B-B14F-4D97-AF65-F5344CB8AC3E}">
        <p14:creationId xmlns:p14="http://schemas.microsoft.com/office/powerpoint/2010/main" val="127496757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0_divider">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1577063" y="2775963"/>
            <a:ext cx="5353123" cy="1874852"/>
          </a:xfrm>
        </p:spPr>
        <p:txBody>
          <a:bodyPr anchor="b">
            <a:noAutofit/>
          </a:bodyPr>
          <a:lstStyle>
            <a:lvl1pPr algn="l">
              <a:defRPr sz="6000">
                <a:solidFill>
                  <a:schemeClr val="bg1"/>
                </a:solidFill>
              </a:defRPr>
            </a:lvl1pPr>
          </a:lstStyle>
          <a:p>
            <a:r>
              <a:rPr lang="en-US" dirty="0"/>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1577063" y="4742890"/>
            <a:ext cx="5353123" cy="1301497"/>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2" name="Picture 1">
            <a:extLst>
              <a:ext uri="{FF2B5EF4-FFF2-40B4-BE49-F238E27FC236}">
                <a16:creationId xmlns:a16="http://schemas.microsoft.com/office/drawing/2014/main" id="{B1CC62AA-3F8A-684C-8C1A-D4B10943F9CC}"/>
              </a:ext>
            </a:extLst>
          </p:cNvPr>
          <p:cNvPicPr>
            <a:picLocks noChangeAspect="1"/>
          </p:cNvPicPr>
          <p:nvPr userDrawn="1"/>
        </p:nvPicPr>
        <p:blipFill>
          <a:blip r:embed="rId2"/>
          <a:stretch>
            <a:fillRect/>
          </a:stretch>
        </p:blipFill>
        <p:spPr>
          <a:xfrm>
            <a:off x="1352549" y="288758"/>
            <a:ext cx="1352277" cy="356414"/>
          </a:xfrm>
          <a:prstGeom prst="rect">
            <a:avLst/>
          </a:prstGeom>
        </p:spPr>
      </p:pic>
      <p:pic>
        <p:nvPicPr>
          <p:cNvPr id="8" name="Picture 7">
            <a:extLst>
              <a:ext uri="{FF2B5EF4-FFF2-40B4-BE49-F238E27FC236}">
                <a16:creationId xmlns:a16="http://schemas.microsoft.com/office/drawing/2014/main" id="{AB4F79F6-7126-F24D-8204-8208DE04B9F4}"/>
              </a:ext>
            </a:extLst>
          </p:cNvPr>
          <p:cNvPicPr>
            <a:picLocks noChangeAspect="1"/>
          </p:cNvPicPr>
          <p:nvPr userDrawn="1"/>
        </p:nvPicPr>
        <p:blipFill>
          <a:blip r:embed="rId3"/>
          <a:stretch>
            <a:fillRect/>
          </a:stretch>
        </p:blipFill>
        <p:spPr>
          <a:xfrm>
            <a:off x="0" y="0"/>
            <a:ext cx="8518356" cy="8518356"/>
          </a:xfrm>
          <a:prstGeom prst="rect">
            <a:avLst/>
          </a:prstGeom>
        </p:spPr>
      </p:pic>
    </p:spTree>
    <p:extLst>
      <p:ext uri="{BB962C8B-B14F-4D97-AF65-F5344CB8AC3E}">
        <p14:creationId xmlns:p14="http://schemas.microsoft.com/office/powerpoint/2010/main" val="245820494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1_divider">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0EF56D7-2183-C34F-B771-2D93161BCCBA}"/>
              </a:ext>
            </a:extLst>
          </p:cNvPr>
          <p:cNvPicPr>
            <a:picLocks noChangeAspect="1"/>
          </p:cNvPicPr>
          <p:nvPr userDrawn="1"/>
        </p:nvPicPr>
        <p:blipFill>
          <a:blip r:embed="rId2"/>
          <a:stretch>
            <a:fillRect/>
          </a:stretch>
        </p:blipFill>
        <p:spPr>
          <a:xfrm>
            <a:off x="-14516" y="-2893471"/>
            <a:ext cx="9760091" cy="9760091"/>
          </a:xfrm>
          <a:prstGeom prst="rect">
            <a:avLst/>
          </a:prstGeom>
        </p:spPr>
      </p:pic>
      <p:sp>
        <p:nvSpPr>
          <p:cNvPr id="14" name="Title 1">
            <a:extLst>
              <a:ext uri="{FF2B5EF4-FFF2-40B4-BE49-F238E27FC236}">
                <a16:creationId xmlns:a16="http://schemas.microsoft.com/office/drawing/2014/main" id="{297136BF-9357-F34C-B60A-013790759674}"/>
              </a:ext>
            </a:extLst>
          </p:cNvPr>
          <p:cNvSpPr>
            <a:spLocks noGrp="1"/>
          </p:cNvSpPr>
          <p:nvPr>
            <p:ph type="ctrTitle"/>
          </p:nvPr>
        </p:nvSpPr>
        <p:spPr>
          <a:xfrm>
            <a:off x="1833787" y="1554148"/>
            <a:ext cx="5921680" cy="1874852"/>
          </a:xfrm>
        </p:spPr>
        <p:txBody>
          <a:bodyPr anchor="b"/>
          <a:lstStyle>
            <a:lvl1pPr algn="l">
              <a:defRPr sz="6000">
                <a:solidFill>
                  <a:srgbClr val="000000"/>
                </a:solidFill>
              </a:defRPr>
            </a:lvl1pPr>
          </a:lstStyle>
          <a:p>
            <a:r>
              <a:rPr lang="en-US" dirty="0"/>
              <a:t>Click to edit Master title style</a:t>
            </a:r>
          </a:p>
        </p:txBody>
      </p:sp>
      <p:sp>
        <p:nvSpPr>
          <p:cNvPr id="15" name="Subtitle 2">
            <a:extLst>
              <a:ext uri="{FF2B5EF4-FFF2-40B4-BE49-F238E27FC236}">
                <a16:creationId xmlns:a16="http://schemas.microsoft.com/office/drawing/2014/main" id="{BD56DC78-7482-6E4F-BA10-BED241F1D4EC}"/>
              </a:ext>
            </a:extLst>
          </p:cNvPr>
          <p:cNvSpPr>
            <a:spLocks noGrp="1"/>
          </p:cNvSpPr>
          <p:nvPr>
            <p:ph type="subTitle" idx="1"/>
          </p:nvPr>
        </p:nvSpPr>
        <p:spPr>
          <a:xfrm>
            <a:off x="1833787" y="3521076"/>
            <a:ext cx="5921680" cy="694666"/>
          </a:xfrm>
        </p:spPr>
        <p:txBody>
          <a:bodyPr/>
          <a:lstStyle>
            <a:lvl1pPr marL="0" indent="0" algn="l">
              <a:buNone/>
              <a:defRPr sz="2400">
                <a:solidFill>
                  <a:srgbClr val="0000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6" name="Picture 5">
            <a:extLst>
              <a:ext uri="{FF2B5EF4-FFF2-40B4-BE49-F238E27FC236}">
                <a16:creationId xmlns:a16="http://schemas.microsoft.com/office/drawing/2014/main" id="{25F1D60F-38CF-524A-A8CB-833245F60A86}"/>
              </a:ext>
            </a:extLst>
          </p:cNvPr>
          <p:cNvPicPr>
            <a:picLocks noChangeAspect="1"/>
          </p:cNvPicPr>
          <p:nvPr userDrawn="1"/>
        </p:nvPicPr>
        <p:blipFill>
          <a:blip r:embed="rId3"/>
          <a:stretch>
            <a:fillRect/>
          </a:stretch>
        </p:blipFill>
        <p:spPr>
          <a:xfrm>
            <a:off x="1919978" y="7168467"/>
            <a:ext cx="8268750" cy="6858000"/>
          </a:xfrm>
          <a:prstGeom prst="rect">
            <a:avLst/>
          </a:prstGeom>
        </p:spPr>
      </p:pic>
    </p:spTree>
    <p:extLst>
      <p:ext uri="{BB962C8B-B14F-4D97-AF65-F5344CB8AC3E}">
        <p14:creationId xmlns:p14="http://schemas.microsoft.com/office/powerpoint/2010/main" val="374160916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12_divider">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8017438" y="1842906"/>
            <a:ext cx="3598410" cy="1874852"/>
          </a:xfrm>
        </p:spPr>
        <p:txBody>
          <a:bodyPr anchor="b">
            <a:normAutofit/>
          </a:bodyPr>
          <a:lstStyle>
            <a:lvl1pPr algn="l">
              <a:defRPr sz="4500">
                <a:solidFill>
                  <a:srgbClr val="000000"/>
                </a:solidFill>
              </a:defRPr>
            </a:lvl1pPr>
          </a:lstStyle>
          <a:p>
            <a:r>
              <a:rPr lang="en-US" dirty="0"/>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8017438" y="3809833"/>
            <a:ext cx="3598410" cy="930609"/>
          </a:xfrm>
        </p:spPr>
        <p:txBody>
          <a:bodyPr/>
          <a:lstStyle>
            <a:lvl1pPr marL="0" indent="0" algn="l">
              <a:buNone/>
              <a:defRPr sz="2400">
                <a:solidFill>
                  <a:srgbClr val="0000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0" name="Picture Placeholder 8">
            <a:extLst>
              <a:ext uri="{FF2B5EF4-FFF2-40B4-BE49-F238E27FC236}">
                <a16:creationId xmlns:a16="http://schemas.microsoft.com/office/drawing/2014/main" id="{03AA55BD-D8F3-964B-AC53-E163DE3B6747}"/>
              </a:ext>
            </a:extLst>
          </p:cNvPr>
          <p:cNvSpPr>
            <a:spLocks noGrp="1"/>
          </p:cNvSpPr>
          <p:nvPr>
            <p:ph type="pic" sz="quarter" idx="10"/>
          </p:nvPr>
        </p:nvSpPr>
        <p:spPr>
          <a:xfrm>
            <a:off x="874642" y="-695294"/>
            <a:ext cx="6678652" cy="6678652"/>
          </a:xfrm>
          <a:prstGeom prst="flowChartDelay">
            <a:avLst/>
          </a:prstGeom>
        </p:spPr>
        <p:txBody>
          <a:bodyPr/>
          <a:lstStyle/>
          <a:p>
            <a:endParaRPr lang="en-US"/>
          </a:p>
        </p:txBody>
      </p:sp>
      <p:sp>
        <p:nvSpPr>
          <p:cNvPr id="11" name="Rectangle 10">
            <a:extLst>
              <a:ext uri="{FF2B5EF4-FFF2-40B4-BE49-F238E27FC236}">
                <a16:creationId xmlns:a16="http://schemas.microsoft.com/office/drawing/2014/main" id="{674F3924-16D6-064C-8232-E1DE4D5489F9}"/>
              </a:ext>
            </a:extLst>
          </p:cNvPr>
          <p:cNvSpPr/>
          <p:nvPr userDrawn="1"/>
        </p:nvSpPr>
        <p:spPr>
          <a:xfrm>
            <a:off x="0" y="5983356"/>
            <a:ext cx="874643" cy="874643"/>
          </a:xfrm>
          <a:prstGeom prst="rect">
            <a:avLst/>
          </a:prstGeom>
          <a:solidFill>
            <a:srgbClr val="EEB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CDC93839-0AF4-9641-A56E-902F9122E1AD}"/>
              </a:ext>
            </a:extLst>
          </p:cNvPr>
          <p:cNvPicPr>
            <a:picLocks noChangeAspect="1"/>
          </p:cNvPicPr>
          <p:nvPr userDrawn="1"/>
        </p:nvPicPr>
        <p:blipFill>
          <a:blip r:embed="rId2"/>
          <a:stretch>
            <a:fillRect/>
          </a:stretch>
        </p:blipFill>
        <p:spPr>
          <a:xfrm>
            <a:off x="1352747" y="6253214"/>
            <a:ext cx="1352277" cy="356414"/>
          </a:xfrm>
          <a:prstGeom prst="rect">
            <a:avLst/>
          </a:prstGeom>
        </p:spPr>
      </p:pic>
    </p:spTree>
    <p:extLst>
      <p:ext uri="{BB962C8B-B14F-4D97-AF65-F5344CB8AC3E}">
        <p14:creationId xmlns:p14="http://schemas.microsoft.com/office/powerpoint/2010/main" val="240021151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3_divider">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1577063" y="2775963"/>
            <a:ext cx="5353123" cy="1874852"/>
          </a:xfrm>
        </p:spPr>
        <p:txBody>
          <a:bodyPr anchor="b">
            <a:noAutofit/>
          </a:bodyPr>
          <a:lstStyle>
            <a:lvl1pPr algn="l">
              <a:defRPr sz="6000">
                <a:solidFill>
                  <a:schemeClr val="bg1"/>
                </a:solidFill>
              </a:defRPr>
            </a:lvl1pPr>
          </a:lstStyle>
          <a:p>
            <a:r>
              <a:rPr lang="en-US" dirty="0"/>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1577063" y="4742890"/>
            <a:ext cx="5353123" cy="1301497"/>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2" name="Picture 1">
            <a:extLst>
              <a:ext uri="{FF2B5EF4-FFF2-40B4-BE49-F238E27FC236}">
                <a16:creationId xmlns:a16="http://schemas.microsoft.com/office/drawing/2014/main" id="{B1CC62AA-3F8A-684C-8C1A-D4B10943F9CC}"/>
              </a:ext>
            </a:extLst>
          </p:cNvPr>
          <p:cNvPicPr>
            <a:picLocks noChangeAspect="1"/>
          </p:cNvPicPr>
          <p:nvPr userDrawn="1"/>
        </p:nvPicPr>
        <p:blipFill>
          <a:blip r:embed="rId2"/>
          <a:stretch>
            <a:fillRect/>
          </a:stretch>
        </p:blipFill>
        <p:spPr>
          <a:xfrm>
            <a:off x="1352549" y="288758"/>
            <a:ext cx="1352277" cy="356414"/>
          </a:xfrm>
          <a:prstGeom prst="rect">
            <a:avLst/>
          </a:prstGeom>
        </p:spPr>
      </p:pic>
      <p:pic>
        <p:nvPicPr>
          <p:cNvPr id="9" name="Picture 8">
            <a:extLst>
              <a:ext uri="{FF2B5EF4-FFF2-40B4-BE49-F238E27FC236}">
                <a16:creationId xmlns:a16="http://schemas.microsoft.com/office/drawing/2014/main" id="{C17D3AC9-A100-9E4A-B282-7D8FFC555BD7}"/>
              </a:ext>
            </a:extLst>
          </p:cNvPr>
          <p:cNvPicPr>
            <a:picLocks noChangeAspect="1"/>
          </p:cNvPicPr>
          <p:nvPr userDrawn="1"/>
        </p:nvPicPr>
        <p:blipFill>
          <a:blip r:embed="rId3"/>
          <a:stretch>
            <a:fillRect/>
          </a:stretch>
        </p:blipFill>
        <p:spPr>
          <a:xfrm>
            <a:off x="3406" y="-1"/>
            <a:ext cx="8529463" cy="8529463"/>
          </a:xfrm>
          <a:prstGeom prst="rect">
            <a:avLst/>
          </a:prstGeom>
        </p:spPr>
      </p:pic>
    </p:spTree>
    <p:extLst>
      <p:ext uri="{BB962C8B-B14F-4D97-AF65-F5344CB8AC3E}">
        <p14:creationId xmlns:p14="http://schemas.microsoft.com/office/powerpoint/2010/main" val="2973619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CEF574-BE67-45D4-8594-C762371BEB7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034E8943-3B43-4256-A684-AE5E9F30939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DF0CEFE-CEB1-47FC-BA14-B5E5E3171A43}"/>
              </a:ext>
            </a:extLst>
          </p:cNvPr>
          <p:cNvSpPr>
            <a:spLocks noGrp="1"/>
          </p:cNvSpPr>
          <p:nvPr>
            <p:ph type="dt" sz="half" idx="10"/>
          </p:nvPr>
        </p:nvSpPr>
        <p:spPr/>
        <p:txBody>
          <a:bodyPr/>
          <a:lstStyle/>
          <a:p>
            <a:fld id="{3CB3AF75-5011-4208-8854-7FEB3BCAA888}" type="datetimeFigureOut">
              <a:rPr lang="en-IN" smtClean="0"/>
              <a:t>06-09-2022</a:t>
            </a:fld>
            <a:endParaRPr lang="en-IN"/>
          </a:p>
        </p:txBody>
      </p:sp>
      <p:sp>
        <p:nvSpPr>
          <p:cNvPr id="5" name="Footer Placeholder 4">
            <a:extLst>
              <a:ext uri="{FF2B5EF4-FFF2-40B4-BE49-F238E27FC236}">
                <a16:creationId xmlns:a16="http://schemas.microsoft.com/office/drawing/2014/main" id="{5A7F16DB-2078-420A-B65E-AA63E41B203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2D36B27-3620-4A24-8395-A20BD7569A15}"/>
              </a:ext>
            </a:extLst>
          </p:cNvPr>
          <p:cNvSpPr>
            <a:spLocks noGrp="1"/>
          </p:cNvSpPr>
          <p:nvPr>
            <p:ph type="sldNum" sz="quarter" idx="12"/>
          </p:nvPr>
        </p:nvSpPr>
        <p:spPr/>
        <p:txBody>
          <a:bodyPr/>
          <a:lstStyle/>
          <a:p>
            <a:fld id="{AECE5827-064E-4A58-9864-CA4B6C76DA45}" type="slidenum">
              <a:rPr lang="en-IN" smtClean="0"/>
              <a:t>‹#›</a:t>
            </a:fld>
            <a:endParaRPr lang="en-IN"/>
          </a:p>
        </p:txBody>
      </p:sp>
    </p:spTree>
    <p:extLst>
      <p:ext uri="{BB962C8B-B14F-4D97-AF65-F5344CB8AC3E}">
        <p14:creationId xmlns:p14="http://schemas.microsoft.com/office/powerpoint/2010/main" val="235089567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4_divider">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1793224-44E2-CF4F-A264-12C56110B6BD}"/>
              </a:ext>
            </a:extLst>
          </p:cNvPr>
          <p:cNvPicPr>
            <a:picLocks noChangeAspect="1"/>
          </p:cNvPicPr>
          <p:nvPr userDrawn="1"/>
        </p:nvPicPr>
        <p:blipFill>
          <a:blip r:embed="rId2"/>
          <a:stretch>
            <a:fillRect/>
          </a:stretch>
        </p:blipFill>
        <p:spPr>
          <a:xfrm>
            <a:off x="-14515" y="-2878954"/>
            <a:ext cx="9745574" cy="9745574"/>
          </a:xfrm>
          <a:prstGeom prst="rect">
            <a:avLst/>
          </a:prstGeom>
        </p:spPr>
      </p:pic>
      <p:sp>
        <p:nvSpPr>
          <p:cNvPr id="14" name="Title 1">
            <a:extLst>
              <a:ext uri="{FF2B5EF4-FFF2-40B4-BE49-F238E27FC236}">
                <a16:creationId xmlns:a16="http://schemas.microsoft.com/office/drawing/2014/main" id="{297136BF-9357-F34C-B60A-013790759674}"/>
              </a:ext>
            </a:extLst>
          </p:cNvPr>
          <p:cNvSpPr>
            <a:spLocks noGrp="1"/>
          </p:cNvSpPr>
          <p:nvPr>
            <p:ph type="ctrTitle"/>
          </p:nvPr>
        </p:nvSpPr>
        <p:spPr>
          <a:xfrm>
            <a:off x="1833787" y="1554148"/>
            <a:ext cx="5921680" cy="1874852"/>
          </a:xfrm>
        </p:spPr>
        <p:txBody>
          <a:bodyPr anchor="b"/>
          <a:lstStyle>
            <a:lvl1pPr algn="l">
              <a:defRPr sz="6000">
                <a:solidFill>
                  <a:srgbClr val="000000"/>
                </a:solidFill>
              </a:defRPr>
            </a:lvl1pPr>
          </a:lstStyle>
          <a:p>
            <a:r>
              <a:rPr lang="en-US" dirty="0"/>
              <a:t>Click to edit Master title style</a:t>
            </a:r>
          </a:p>
        </p:txBody>
      </p:sp>
      <p:sp>
        <p:nvSpPr>
          <p:cNvPr id="15" name="Subtitle 2">
            <a:extLst>
              <a:ext uri="{FF2B5EF4-FFF2-40B4-BE49-F238E27FC236}">
                <a16:creationId xmlns:a16="http://schemas.microsoft.com/office/drawing/2014/main" id="{BD56DC78-7482-6E4F-BA10-BED241F1D4EC}"/>
              </a:ext>
            </a:extLst>
          </p:cNvPr>
          <p:cNvSpPr>
            <a:spLocks noGrp="1"/>
          </p:cNvSpPr>
          <p:nvPr>
            <p:ph type="subTitle" idx="1"/>
          </p:nvPr>
        </p:nvSpPr>
        <p:spPr>
          <a:xfrm>
            <a:off x="1833787" y="3521076"/>
            <a:ext cx="5921680" cy="694666"/>
          </a:xfrm>
        </p:spPr>
        <p:txBody>
          <a:bodyPr/>
          <a:lstStyle>
            <a:lvl1pPr marL="0" indent="0" algn="l">
              <a:buNone/>
              <a:defRPr sz="2400">
                <a:solidFill>
                  <a:srgbClr val="0000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6" name="Picture 5">
            <a:extLst>
              <a:ext uri="{FF2B5EF4-FFF2-40B4-BE49-F238E27FC236}">
                <a16:creationId xmlns:a16="http://schemas.microsoft.com/office/drawing/2014/main" id="{25F1D60F-38CF-524A-A8CB-833245F60A86}"/>
              </a:ext>
            </a:extLst>
          </p:cNvPr>
          <p:cNvPicPr>
            <a:picLocks noChangeAspect="1"/>
          </p:cNvPicPr>
          <p:nvPr userDrawn="1"/>
        </p:nvPicPr>
        <p:blipFill>
          <a:blip r:embed="rId3"/>
          <a:stretch>
            <a:fillRect/>
          </a:stretch>
        </p:blipFill>
        <p:spPr>
          <a:xfrm>
            <a:off x="1919978" y="7168467"/>
            <a:ext cx="8268750" cy="6858000"/>
          </a:xfrm>
          <a:prstGeom prst="rect">
            <a:avLst/>
          </a:prstGeom>
        </p:spPr>
      </p:pic>
    </p:spTree>
    <p:extLst>
      <p:ext uri="{BB962C8B-B14F-4D97-AF65-F5344CB8AC3E}">
        <p14:creationId xmlns:p14="http://schemas.microsoft.com/office/powerpoint/2010/main" val="241321231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5_divider">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8017438" y="1842906"/>
            <a:ext cx="3598410" cy="1874852"/>
          </a:xfrm>
        </p:spPr>
        <p:txBody>
          <a:bodyPr anchor="b">
            <a:normAutofit/>
          </a:bodyPr>
          <a:lstStyle>
            <a:lvl1pPr algn="l">
              <a:defRPr sz="4500">
                <a:solidFill>
                  <a:srgbClr val="000000"/>
                </a:solidFill>
              </a:defRPr>
            </a:lvl1pPr>
          </a:lstStyle>
          <a:p>
            <a:r>
              <a:rPr lang="en-US" dirty="0"/>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8017438" y="3809833"/>
            <a:ext cx="3598410" cy="930609"/>
          </a:xfrm>
        </p:spPr>
        <p:txBody>
          <a:bodyPr/>
          <a:lstStyle>
            <a:lvl1pPr marL="0" indent="0" algn="l">
              <a:buNone/>
              <a:defRPr sz="2400">
                <a:solidFill>
                  <a:srgbClr val="0000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0" name="Picture Placeholder 8">
            <a:extLst>
              <a:ext uri="{FF2B5EF4-FFF2-40B4-BE49-F238E27FC236}">
                <a16:creationId xmlns:a16="http://schemas.microsoft.com/office/drawing/2014/main" id="{03AA55BD-D8F3-964B-AC53-E163DE3B6747}"/>
              </a:ext>
            </a:extLst>
          </p:cNvPr>
          <p:cNvSpPr>
            <a:spLocks noGrp="1"/>
          </p:cNvSpPr>
          <p:nvPr>
            <p:ph type="pic" sz="quarter" idx="10"/>
          </p:nvPr>
        </p:nvSpPr>
        <p:spPr>
          <a:xfrm>
            <a:off x="874642" y="-695294"/>
            <a:ext cx="6678652" cy="6678652"/>
          </a:xfrm>
          <a:prstGeom prst="flowChartDelay">
            <a:avLst/>
          </a:prstGeom>
        </p:spPr>
        <p:txBody>
          <a:bodyPr/>
          <a:lstStyle/>
          <a:p>
            <a:endParaRPr lang="en-US"/>
          </a:p>
        </p:txBody>
      </p:sp>
      <p:sp>
        <p:nvSpPr>
          <p:cNvPr id="11" name="Rectangle 10">
            <a:extLst>
              <a:ext uri="{FF2B5EF4-FFF2-40B4-BE49-F238E27FC236}">
                <a16:creationId xmlns:a16="http://schemas.microsoft.com/office/drawing/2014/main" id="{674F3924-16D6-064C-8232-E1DE4D5489F9}"/>
              </a:ext>
            </a:extLst>
          </p:cNvPr>
          <p:cNvSpPr/>
          <p:nvPr userDrawn="1"/>
        </p:nvSpPr>
        <p:spPr>
          <a:xfrm>
            <a:off x="0" y="5983356"/>
            <a:ext cx="874643" cy="874643"/>
          </a:xfrm>
          <a:prstGeom prst="rect">
            <a:avLst/>
          </a:prstGeom>
          <a:solidFill>
            <a:srgbClr val="8BAE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594761A6-3E4C-D946-8DC7-1CA62B83A06F}"/>
              </a:ext>
            </a:extLst>
          </p:cNvPr>
          <p:cNvPicPr>
            <a:picLocks noChangeAspect="1"/>
          </p:cNvPicPr>
          <p:nvPr userDrawn="1"/>
        </p:nvPicPr>
        <p:blipFill>
          <a:blip r:embed="rId2"/>
          <a:stretch>
            <a:fillRect/>
          </a:stretch>
        </p:blipFill>
        <p:spPr>
          <a:xfrm>
            <a:off x="1352549" y="6253214"/>
            <a:ext cx="1352277" cy="356414"/>
          </a:xfrm>
          <a:prstGeom prst="rect">
            <a:avLst/>
          </a:prstGeom>
        </p:spPr>
      </p:pic>
    </p:spTree>
    <p:extLst>
      <p:ext uri="{BB962C8B-B14F-4D97-AF65-F5344CB8AC3E}">
        <p14:creationId xmlns:p14="http://schemas.microsoft.com/office/powerpoint/2010/main" val="353423052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6_divider">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4FA227F-93DE-644B-80A3-8F38CFD11BA4}"/>
              </a:ext>
            </a:extLst>
          </p:cNvPr>
          <p:cNvPicPr>
            <a:picLocks noChangeAspect="1"/>
          </p:cNvPicPr>
          <p:nvPr userDrawn="1"/>
        </p:nvPicPr>
        <p:blipFill>
          <a:blip r:embed="rId2"/>
          <a:stretch>
            <a:fillRect/>
          </a:stretch>
        </p:blipFill>
        <p:spPr>
          <a:xfrm>
            <a:off x="-1" y="-1"/>
            <a:ext cx="8529463" cy="8529463"/>
          </a:xfrm>
          <a:prstGeom prst="rect">
            <a:avLst/>
          </a:prstGeom>
        </p:spPr>
      </p:pic>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1577063" y="2775963"/>
            <a:ext cx="5353123" cy="1874852"/>
          </a:xfrm>
        </p:spPr>
        <p:txBody>
          <a:bodyPr anchor="b">
            <a:noAutofit/>
          </a:bodyPr>
          <a:lstStyle>
            <a:lvl1pPr algn="l">
              <a:defRPr sz="6000">
                <a:solidFill>
                  <a:schemeClr val="bg1"/>
                </a:solidFill>
              </a:defRPr>
            </a:lvl1pPr>
          </a:lstStyle>
          <a:p>
            <a:r>
              <a:rPr lang="en-US" dirty="0"/>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1577063" y="4742890"/>
            <a:ext cx="5353123" cy="1301497"/>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2" name="Picture 1">
            <a:extLst>
              <a:ext uri="{FF2B5EF4-FFF2-40B4-BE49-F238E27FC236}">
                <a16:creationId xmlns:a16="http://schemas.microsoft.com/office/drawing/2014/main" id="{B1CC62AA-3F8A-684C-8C1A-D4B10943F9CC}"/>
              </a:ext>
            </a:extLst>
          </p:cNvPr>
          <p:cNvPicPr>
            <a:picLocks noChangeAspect="1"/>
          </p:cNvPicPr>
          <p:nvPr userDrawn="1"/>
        </p:nvPicPr>
        <p:blipFill>
          <a:blip r:embed="rId3"/>
          <a:stretch>
            <a:fillRect/>
          </a:stretch>
        </p:blipFill>
        <p:spPr>
          <a:xfrm>
            <a:off x="1352549" y="288758"/>
            <a:ext cx="1352277" cy="356414"/>
          </a:xfrm>
          <a:prstGeom prst="rect">
            <a:avLst/>
          </a:prstGeom>
        </p:spPr>
      </p:pic>
    </p:spTree>
    <p:extLst>
      <p:ext uri="{BB962C8B-B14F-4D97-AF65-F5344CB8AC3E}">
        <p14:creationId xmlns:p14="http://schemas.microsoft.com/office/powerpoint/2010/main" val="157170568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7_divider">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BB17C03-A0CD-2F43-A972-812BE1F49440}"/>
              </a:ext>
            </a:extLst>
          </p:cNvPr>
          <p:cNvPicPr>
            <a:picLocks noChangeAspect="1"/>
          </p:cNvPicPr>
          <p:nvPr userDrawn="1"/>
        </p:nvPicPr>
        <p:blipFill>
          <a:blip r:embed="rId2"/>
          <a:stretch>
            <a:fillRect/>
          </a:stretch>
        </p:blipFill>
        <p:spPr>
          <a:xfrm>
            <a:off x="-14516" y="-2887573"/>
            <a:ext cx="9745573" cy="9745573"/>
          </a:xfrm>
          <a:prstGeom prst="rect">
            <a:avLst/>
          </a:prstGeom>
        </p:spPr>
      </p:pic>
      <p:pic>
        <p:nvPicPr>
          <p:cNvPr id="2" name="Picture 1">
            <a:extLst>
              <a:ext uri="{FF2B5EF4-FFF2-40B4-BE49-F238E27FC236}">
                <a16:creationId xmlns:a16="http://schemas.microsoft.com/office/drawing/2014/main" id="{5A631794-58EE-7C4C-BAE6-9F861582B13F}"/>
              </a:ext>
            </a:extLst>
          </p:cNvPr>
          <p:cNvPicPr>
            <a:picLocks noChangeAspect="1"/>
          </p:cNvPicPr>
          <p:nvPr userDrawn="1"/>
        </p:nvPicPr>
        <p:blipFill>
          <a:blip r:embed="rId3"/>
          <a:stretch>
            <a:fillRect/>
          </a:stretch>
        </p:blipFill>
        <p:spPr>
          <a:xfrm>
            <a:off x="-14515" y="-2878954"/>
            <a:ext cx="9745574" cy="9745574"/>
          </a:xfrm>
          <a:prstGeom prst="rect">
            <a:avLst/>
          </a:prstGeom>
        </p:spPr>
      </p:pic>
      <p:sp>
        <p:nvSpPr>
          <p:cNvPr id="14" name="Title 1">
            <a:extLst>
              <a:ext uri="{FF2B5EF4-FFF2-40B4-BE49-F238E27FC236}">
                <a16:creationId xmlns:a16="http://schemas.microsoft.com/office/drawing/2014/main" id="{297136BF-9357-F34C-B60A-013790759674}"/>
              </a:ext>
            </a:extLst>
          </p:cNvPr>
          <p:cNvSpPr>
            <a:spLocks noGrp="1"/>
          </p:cNvSpPr>
          <p:nvPr>
            <p:ph type="ctrTitle"/>
          </p:nvPr>
        </p:nvSpPr>
        <p:spPr>
          <a:xfrm>
            <a:off x="1833787" y="1554148"/>
            <a:ext cx="5921680" cy="1874852"/>
          </a:xfrm>
        </p:spPr>
        <p:txBody>
          <a:bodyPr anchor="b"/>
          <a:lstStyle>
            <a:lvl1pPr algn="l">
              <a:defRPr sz="6000">
                <a:solidFill>
                  <a:srgbClr val="000000"/>
                </a:solidFill>
              </a:defRPr>
            </a:lvl1pPr>
          </a:lstStyle>
          <a:p>
            <a:r>
              <a:rPr lang="en-US" dirty="0"/>
              <a:t>Click to edit Master title style</a:t>
            </a:r>
          </a:p>
        </p:txBody>
      </p:sp>
      <p:sp>
        <p:nvSpPr>
          <p:cNvPr id="15" name="Subtitle 2">
            <a:extLst>
              <a:ext uri="{FF2B5EF4-FFF2-40B4-BE49-F238E27FC236}">
                <a16:creationId xmlns:a16="http://schemas.microsoft.com/office/drawing/2014/main" id="{BD56DC78-7482-6E4F-BA10-BED241F1D4EC}"/>
              </a:ext>
            </a:extLst>
          </p:cNvPr>
          <p:cNvSpPr>
            <a:spLocks noGrp="1"/>
          </p:cNvSpPr>
          <p:nvPr>
            <p:ph type="subTitle" idx="1"/>
          </p:nvPr>
        </p:nvSpPr>
        <p:spPr>
          <a:xfrm>
            <a:off x="1833787" y="3521076"/>
            <a:ext cx="5921680" cy="694666"/>
          </a:xfrm>
        </p:spPr>
        <p:txBody>
          <a:bodyPr/>
          <a:lstStyle>
            <a:lvl1pPr marL="0" indent="0" algn="l">
              <a:buNone/>
              <a:defRPr sz="2400">
                <a:solidFill>
                  <a:srgbClr val="0000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254067200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8_divider">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8017438" y="1842906"/>
            <a:ext cx="3598410" cy="1874852"/>
          </a:xfrm>
        </p:spPr>
        <p:txBody>
          <a:bodyPr anchor="b">
            <a:normAutofit/>
          </a:bodyPr>
          <a:lstStyle>
            <a:lvl1pPr algn="l">
              <a:defRPr sz="4500">
                <a:solidFill>
                  <a:srgbClr val="000000"/>
                </a:solidFill>
              </a:defRPr>
            </a:lvl1pPr>
          </a:lstStyle>
          <a:p>
            <a:r>
              <a:rPr lang="en-US" dirty="0"/>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8017438" y="3809833"/>
            <a:ext cx="3598410" cy="930609"/>
          </a:xfrm>
        </p:spPr>
        <p:txBody>
          <a:bodyPr/>
          <a:lstStyle>
            <a:lvl1pPr marL="0" indent="0" algn="l">
              <a:buNone/>
              <a:defRPr sz="2400">
                <a:solidFill>
                  <a:srgbClr val="0000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0" name="Picture Placeholder 8">
            <a:extLst>
              <a:ext uri="{FF2B5EF4-FFF2-40B4-BE49-F238E27FC236}">
                <a16:creationId xmlns:a16="http://schemas.microsoft.com/office/drawing/2014/main" id="{03AA55BD-D8F3-964B-AC53-E163DE3B6747}"/>
              </a:ext>
            </a:extLst>
          </p:cNvPr>
          <p:cNvSpPr>
            <a:spLocks noGrp="1"/>
          </p:cNvSpPr>
          <p:nvPr>
            <p:ph type="pic" sz="quarter" idx="10"/>
          </p:nvPr>
        </p:nvSpPr>
        <p:spPr>
          <a:xfrm>
            <a:off x="874642" y="-695294"/>
            <a:ext cx="6678652" cy="6678652"/>
          </a:xfrm>
          <a:prstGeom prst="flowChartDelay">
            <a:avLst/>
          </a:prstGeom>
        </p:spPr>
        <p:txBody>
          <a:bodyPr/>
          <a:lstStyle/>
          <a:p>
            <a:endParaRPr lang="en-US"/>
          </a:p>
        </p:txBody>
      </p:sp>
      <p:sp>
        <p:nvSpPr>
          <p:cNvPr id="11" name="Rectangle 10">
            <a:extLst>
              <a:ext uri="{FF2B5EF4-FFF2-40B4-BE49-F238E27FC236}">
                <a16:creationId xmlns:a16="http://schemas.microsoft.com/office/drawing/2014/main" id="{674F3924-16D6-064C-8232-E1DE4D5489F9}"/>
              </a:ext>
            </a:extLst>
          </p:cNvPr>
          <p:cNvSpPr/>
          <p:nvPr userDrawn="1"/>
        </p:nvSpPr>
        <p:spPr>
          <a:xfrm>
            <a:off x="0" y="5983356"/>
            <a:ext cx="874643" cy="874643"/>
          </a:xfrm>
          <a:prstGeom prst="rect">
            <a:avLst/>
          </a:prstGeom>
          <a:solidFill>
            <a:srgbClr val="AEAE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FD1102DC-4A08-8240-A4D0-517D989AE08D}"/>
              </a:ext>
            </a:extLst>
          </p:cNvPr>
          <p:cNvPicPr>
            <a:picLocks noChangeAspect="1"/>
          </p:cNvPicPr>
          <p:nvPr userDrawn="1"/>
        </p:nvPicPr>
        <p:blipFill>
          <a:blip r:embed="rId2"/>
          <a:stretch>
            <a:fillRect/>
          </a:stretch>
        </p:blipFill>
        <p:spPr>
          <a:xfrm>
            <a:off x="1352747" y="6253214"/>
            <a:ext cx="1352277" cy="356414"/>
          </a:xfrm>
          <a:prstGeom prst="rect">
            <a:avLst/>
          </a:prstGeom>
        </p:spPr>
      </p:pic>
    </p:spTree>
    <p:extLst>
      <p:ext uri="{BB962C8B-B14F-4D97-AF65-F5344CB8AC3E}">
        <p14:creationId xmlns:p14="http://schemas.microsoft.com/office/powerpoint/2010/main" val="278749571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9_divider">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224B4991-1563-CD48-A701-9F919CD703A7}"/>
              </a:ext>
            </a:extLst>
          </p:cNvPr>
          <p:cNvSpPr>
            <a:spLocks noGrp="1"/>
          </p:cNvSpPr>
          <p:nvPr>
            <p:ph type="pic" sz="quarter" idx="10"/>
          </p:nvPr>
        </p:nvSpPr>
        <p:spPr>
          <a:xfrm>
            <a:off x="0" y="0"/>
            <a:ext cx="12192000" cy="6858000"/>
          </a:xfrm>
        </p:spPr>
        <p:txBody>
          <a:bodyPr/>
          <a:lstStyle/>
          <a:p>
            <a:endParaRPr lang="en-US"/>
          </a:p>
        </p:txBody>
      </p:sp>
      <p:pic>
        <p:nvPicPr>
          <p:cNvPr id="13" name="Picture 12">
            <a:extLst>
              <a:ext uri="{FF2B5EF4-FFF2-40B4-BE49-F238E27FC236}">
                <a16:creationId xmlns:a16="http://schemas.microsoft.com/office/drawing/2014/main" id="{5285161C-9BA7-5E4E-B54D-8D68B1F07DD7}"/>
              </a:ext>
            </a:extLst>
          </p:cNvPr>
          <p:cNvPicPr>
            <a:picLocks noChangeAspect="1"/>
          </p:cNvPicPr>
          <p:nvPr userDrawn="1"/>
        </p:nvPicPr>
        <p:blipFill>
          <a:blip r:embed="rId2"/>
          <a:stretch>
            <a:fillRect/>
          </a:stretch>
        </p:blipFill>
        <p:spPr>
          <a:xfrm>
            <a:off x="0" y="0"/>
            <a:ext cx="7638757" cy="7638757"/>
          </a:xfrm>
          <a:prstGeom prst="rect">
            <a:avLst/>
          </a:prstGeom>
        </p:spPr>
      </p:pic>
      <p:pic>
        <p:nvPicPr>
          <p:cNvPr id="6" name="Picture 5">
            <a:extLst>
              <a:ext uri="{FF2B5EF4-FFF2-40B4-BE49-F238E27FC236}">
                <a16:creationId xmlns:a16="http://schemas.microsoft.com/office/drawing/2014/main" id="{9DECACAC-C286-974A-BC1A-9A17E3E92C84}"/>
              </a:ext>
            </a:extLst>
          </p:cNvPr>
          <p:cNvPicPr>
            <a:picLocks noChangeAspect="1"/>
          </p:cNvPicPr>
          <p:nvPr userDrawn="1"/>
        </p:nvPicPr>
        <p:blipFill>
          <a:blip r:embed="rId3"/>
          <a:stretch>
            <a:fillRect/>
          </a:stretch>
        </p:blipFill>
        <p:spPr>
          <a:xfrm>
            <a:off x="1379122" y="1392116"/>
            <a:ext cx="1358900" cy="838200"/>
          </a:xfrm>
          <a:prstGeom prst="rect">
            <a:avLst/>
          </a:prstGeom>
        </p:spPr>
      </p:pic>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1264245" y="2920341"/>
            <a:ext cx="4566715" cy="1874852"/>
          </a:xfrm>
        </p:spPr>
        <p:txBody>
          <a:bodyPr anchor="b"/>
          <a:lstStyle>
            <a:lvl1pPr algn="l">
              <a:defRPr sz="6000">
                <a:solidFill>
                  <a:schemeClr val="bg1"/>
                </a:solidFill>
              </a:defRPr>
            </a:lvl1pPr>
          </a:lstStyle>
          <a:p>
            <a:r>
              <a:rPr lang="en-US" dirty="0"/>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1264245" y="4887268"/>
            <a:ext cx="4566715" cy="1301497"/>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39478435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20_divider">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DECACAC-C286-974A-BC1A-9A17E3E92C84}"/>
              </a:ext>
            </a:extLst>
          </p:cNvPr>
          <p:cNvPicPr>
            <a:picLocks noChangeAspect="1"/>
          </p:cNvPicPr>
          <p:nvPr userDrawn="1"/>
        </p:nvPicPr>
        <p:blipFill>
          <a:blip r:embed="rId2"/>
          <a:stretch>
            <a:fillRect/>
          </a:stretch>
        </p:blipFill>
        <p:spPr>
          <a:xfrm>
            <a:off x="1379122" y="1392116"/>
            <a:ext cx="1358900" cy="838200"/>
          </a:xfrm>
          <a:prstGeom prst="rect">
            <a:avLst/>
          </a:prstGeom>
        </p:spPr>
      </p:pic>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1264245" y="2920341"/>
            <a:ext cx="4566715" cy="1874852"/>
          </a:xfrm>
        </p:spPr>
        <p:txBody>
          <a:bodyPr anchor="b"/>
          <a:lstStyle>
            <a:lvl1pPr algn="l">
              <a:defRPr sz="6000">
                <a:solidFill>
                  <a:schemeClr val="bg1"/>
                </a:solidFill>
              </a:defRPr>
            </a:lvl1pPr>
          </a:lstStyle>
          <a:p>
            <a:r>
              <a:rPr lang="en-US" dirty="0"/>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1264245" y="4887268"/>
            <a:ext cx="4566715" cy="1301497"/>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9" name="Picture Placeholder 8">
            <a:extLst>
              <a:ext uri="{FF2B5EF4-FFF2-40B4-BE49-F238E27FC236}">
                <a16:creationId xmlns:a16="http://schemas.microsoft.com/office/drawing/2014/main" id="{0D92EAC3-0CD2-1A47-ACFF-54D45C4AE7B9}"/>
              </a:ext>
            </a:extLst>
          </p:cNvPr>
          <p:cNvSpPr>
            <a:spLocks noGrp="1"/>
          </p:cNvSpPr>
          <p:nvPr>
            <p:ph type="pic" sz="quarter" idx="10"/>
          </p:nvPr>
        </p:nvSpPr>
        <p:spPr>
          <a:xfrm>
            <a:off x="1637956" y="669235"/>
            <a:ext cx="5094287" cy="5094287"/>
          </a:xfrm>
          <a:prstGeom prst="flowChartDelay">
            <a:avLst/>
          </a:prstGeom>
        </p:spPr>
        <p:txBody>
          <a:bodyPr/>
          <a:lstStyle/>
          <a:p>
            <a:endParaRPr lang="en-US"/>
          </a:p>
        </p:txBody>
      </p:sp>
    </p:spTree>
    <p:extLst>
      <p:ext uri="{BB962C8B-B14F-4D97-AF65-F5344CB8AC3E}">
        <p14:creationId xmlns:p14="http://schemas.microsoft.com/office/powerpoint/2010/main" val="90637696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21_divider">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224B4991-1563-CD48-A701-9F919CD703A7}"/>
              </a:ext>
            </a:extLst>
          </p:cNvPr>
          <p:cNvSpPr>
            <a:spLocks noGrp="1"/>
          </p:cNvSpPr>
          <p:nvPr>
            <p:ph type="pic" sz="quarter" idx="10"/>
          </p:nvPr>
        </p:nvSpPr>
        <p:spPr>
          <a:xfrm>
            <a:off x="0" y="0"/>
            <a:ext cx="12192000" cy="6858000"/>
          </a:xfrm>
        </p:spPr>
        <p:txBody>
          <a:bodyPr/>
          <a:lstStyle/>
          <a:p>
            <a:endParaRPr lang="en-US"/>
          </a:p>
        </p:txBody>
      </p:sp>
      <p:pic>
        <p:nvPicPr>
          <p:cNvPr id="18" name="Picture 17">
            <a:extLst>
              <a:ext uri="{FF2B5EF4-FFF2-40B4-BE49-F238E27FC236}">
                <a16:creationId xmlns:a16="http://schemas.microsoft.com/office/drawing/2014/main" id="{5B4888C3-FC13-6F44-A597-157602F9D15D}"/>
              </a:ext>
            </a:extLst>
          </p:cNvPr>
          <p:cNvPicPr>
            <a:picLocks noChangeAspect="1"/>
          </p:cNvPicPr>
          <p:nvPr userDrawn="1"/>
        </p:nvPicPr>
        <p:blipFill>
          <a:blip r:embed="rId2"/>
          <a:stretch>
            <a:fillRect/>
          </a:stretch>
        </p:blipFill>
        <p:spPr>
          <a:xfrm>
            <a:off x="-1" y="-3491246"/>
            <a:ext cx="10358214" cy="10358214"/>
          </a:xfrm>
          <a:prstGeom prst="rect">
            <a:avLst/>
          </a:prstGeom>
        </p:spPr>
      </p:pic>
      <p:sp>
        <p:nvSpPr>
          <p:cNvPr id="12" name="Picture Placeholder 2">
            <a:extLst>
              <a:ext uri="{FF2B5EF4-FFF2-40B4-BE49-F238E27FC236}">
                <a16:creationId xmlns:a16="http://schemas.microsoft.com/office/drawing/2014/main" id="{CCE1F23C-0D98-364F-92DB-0F350F9D1C3A}"/>
              </a:ext>
            </a:extLst>
          </p:cNvPr>
          <p:cNvSpPr>
            <a:spLocks noGrp="1"/>
          </p:cNvSpPr>
          <p:nvPr>
            <p:ph type="pic" sz="quarter" idx="11"/>
          </p:nvPr>
        </p:nvSpPr>
        <p:spPr>
          <a:xfrm>
            <a:off x="0" y="0"/>
            <a:ext cx="12192000" cy="6858000"/>
          </a:xfrm>
        </p:spPr>
        <p:txBody>
          <a:bodyPr/>
          <a:lstStyle/>
          <a:p>
            <a:endParaRPr lang="en-US"/>
          </a:p>
        </p:txBody>
      </p:sp>
      <p:sp>
        <p:nvSpPr>
          <p:cNvPr id="14" name="Title 1">
            <a:extLst>
              <a:ext uri="{FF2B5EF4-FFF2-40B4-BE49-F238E27FC236}">
                <a16:creationId xmlns:a16="http://schemas.microsoft.com/office/drawing/2014/main" id="{297136BF-9357-F34C-B60A-013790759674}"/>
              </a:ext>
            </a:extLst>
          </p:cNvPr>
          <p:cNvSpPr>
            <a:spLocks noGrp="1"/>
          </p:cNvSpPr>
          <p:nvPr>
            <p:ph type="ctrTitle"/>
          </p:nvPr>
        </p:nvSpPr>
        <p:spPr>
          <a:xfrm>
            <a:off x="1833787" y="786741"/>
            <a:ext cx="5921680" cy="1874852"/>
          </a:xfrm>
        </p:spPr>
        <p:txBody>
          <a:bodyPr anchor="b"/>
          <a:lstStyle>
            <a:lvl1pPr algn="l">
              <a:defRPr sz="6000">
                <a:solidFill>
                  <a:schemeClr val="bg1"/>
                </a:solidFill>
              </a:defRPr>
            </a:lvl1pPr>
          </a:lstStyle>
          <a:p>
            <a:r>
              <a:rPr lang="en-US" dirty="0"/>
              <a:t>Click to edit Master title style</a:t>
            </a:r>
          </a:p>
        </p:txBody>
      </p:sp>
      <p:sp>
        <p:nvSpPr>
          <p:cNvPr id="15" name="Subtitle 2">
            <a:extLst>
              <a:ext uri="{FF2B5EF4-FFF2-40B4-BE49-F238E27FC236}">
                <a16:creationId xmlns:a16="http://schemas.microsoft.com/office/drawing/2014/main" id="{BD56DC78-7482-6E4F-BA10-BED241F1D4EC}"/>
              </a:ext>
            </a:extLst>
          </p:cNvPr>
          <p:cNvSpPr>
            <a:spLocks noGrp="1"/>
          </p:cNvSpPr>
          <p:nvPr>
            <p:ph type="subTitle" idx="1"/>
          </p:nvPr>
        </p:nvSpPr>
        <p:spPr>
          <a:xfrm>
            <a:off x="1833787" y="2753669"/>
            <a:ext cx="5921680" cy="694666"/>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1371864288"/>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Title with Frame Whit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875A302-45A3-481F-BFAB-9A074C3F7794}"/>
              </a:ext>
              <a:ext uri="{C183D7F6-B498-43B3-948B-1728B52AA6E4}">
                <adec:decorative xmlns:adec="http://schemas.microsoft.com/office/drawing/2017/decorative" val="1"/>
              </a:ext>
            </a:extLst>
          </p:cNvPr>
          <p:cNvSpPr/>
          <p:nvPr userDrawn="1"/>
        </p:nvSpPr>
        <p:spPr>
          <a:xfrm>
            <a:off x="457200" y="464127"/>
            <a:ext cx="11286348" cy="5944838"/>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2" name="Title 1">
            <a:extLst>
              <a:ext uri="{FF2B5EF4-FFF2-40B4-BE49-F238E27FC236}">
                <a16:creationId xmlns:a16="http://schemas.microsoft.com/office/drawing/2014/main" id="{8DFA79AD-8981-4F51-8CC1-43C885681348}"/>
              </a:ext>
            </a:extLst>
          </p:cNvPr>
          <p:cNvSpPr>
            <a:spLocks noGrp="1"/>
          </p:cNvSpPr>
          <p:nvPr>
            <p:ph type="title"/>
          </p:nvPr>
        </p:nvSpPr>
        <p:spPr>
          <a:xfrm>
            <a:off x="806922" y="1828800"/>
            <a:ext cx="10557387" cy="3200400"/>
          </a:xfrm>
        </p:spPr>
        <p:txBody>
          <a:bodyPr>
            <a:normAutofit/>
          </a:bodyPr>
          <a:lstStyle>
            <a:lvl1pPr algn="ctr">
              <a:defRPr sz="4800">
                <a:solidFill>
                  <a:schemeClr val="accent1"/>
                </a:solidFill>
              </a:defRPr>
            </a:lvl1pPr>
          </a:lstStyle>
          <a:p>
            <a:r>
              <a:rPr lang="en-US" dirty="0"/>
              <a:t>Click to edit Master title style</a:t>
            </a:r>
          </a:p>
        </p:txBody>
      </p:sp>
      <p:sp>
        <p:nvSpPr>
          <p:cNvPr id="4" name="Rectangle 3">
            <a:extLst>
              <a:ext uri="{FF2B5EF4-FFF2-40B4-BE49-F238E27FC236}">
                <a16:creationId xmlns:a16="http://schemas.microsoft.com/office/drawing/2014/main" id="{56A6F6B2-1DD0-42F2-9039-5327CC0EF19D}"/>
              </a:ext>
              <a:ext uri="{C183D7F6-B498-43B3-948B-1728B52AA6E4}">
                <adec:decorative xmlns:adec="http://schemas.microsoft.com/office/drawing/2017/decorative" val="1"/>
              </a:ext>
            </a:extLst>
          </p:cNvPr>
          <p:cNvSpPr/>
          <p:nvPr userDrawn="1"/>
        </p:nvSpPr>
        <p:spPr>
          <a:xfrm>
            <a:off x="11734800" y="6400800"/>
            <a:ext cx="457200" cy="45720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5" name="TextBox 4">
            <a:extLst>
              <a:ext uri="{FF2B5EF4-FFF2-40B4-BE49-F238E27FC236}">
                <a16:creationId xmlns:a16="http://schemas.microsoft.com/office/drawing/2014/main" id="{7DB3A20D-927D-4DD1-8E5E-A3AC6EDE3968}"/>
              </a:ext>
              <a:ext uri="{C183D7F6-B498-43B3-948B-1728B52AA6E4}">
                <adec:decorative xmlns:adec="http://schemas.microsoft.com/office/drawing/2017/decorative" val="1"/>
              </a:ext>
            </a:extLst>
          </p:cNvPr>
          <p:cNvSpPr txBox="1"/>
          <p:nvPr userDrawn="1"/>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fld id="{4F6B73DA-0149-4325-A7B8-AE29BD4BC701}" type="slidenum">
              <a:rPr kumimoji="0" lang="en-US" sz="1000" b="0" i="0" u="none" strike="noStrike" cap="none" spc="0" normalizeH="0" baseline="0" smtClean="0">
                <a:ln>
                  <a:noFill/>
                </a:ln>
                <a:solidFill>
                  <a:schemeClr val="tx1"/>
                </a:solidFill>
                <a:effectLst/>
                <a:uFillTx/>
                <a:latin typeface="+mn-lt"/>
                <a:ea typeface="Intel Clear" panose="020B0604020203020204" pitchFamily="34" charset="0"/>
                <a:cs typeface="Times New Roman" panose="02020603050405020304" pitchFamily="18" charset="0"/>
                <a:sym typeface="Helvetica Neue"/>
              </a:rPr>
              <a:pPr marL="0" marR="0" indent="0" algn="ctr" defTabSz="2438338" rtl="0" fontAlgn="auto" latinLnBrk="0" hangingPunct="0">
                <a:lnSpc>
                  <a:spcPct val="100000"/>
                </a:lnSpc>
                <a:spcBef>
                  <a:spcPts val="0"/>
                </a:spcBef>
                <a:spcAft>
                  <a:spcPts val="0"/>
                </a:spcAft>
                <a:buClrTx/>
                <a:buSzTx/>
                <a:buFontTx/>
                <a:buNone/>
                <a:tabLst/>
              </a:pPr>
              <a:t>‹#›</a:t>
            </a:fld>
            <a:endParaRPr kumimoji="0" lang="en-US" sz="1000" b="0" i="0" u="none" strike="noStrike" cap="none" spc="0" normalizeH="0" baseline="0" dirty="0" err="1">
              <a:ln>
                <a:noFill/>
              </a:ln>
              <a:solidFill>
                <a:schemeClr val="tx1"/>
              </a:solidFill>
              <a:effectLst/>
              <a:uFillTx/>
              <a:latin typeface="+mn-lt"/>
              <a:ea typeface="Intel Clear" panose="020B0604020203020204" pitchFamily="34" charset="0"/>
              <a:cs typeface="Times New Roman" panose="02020603050405020304" pitchFamily="18" charset="0"/>
              <a:sym typeface="Helvetica Neue"/>
            </a:endParaRPr>
          </a:p>
        </p:txBody>
      </p:sp>
    </p:spTree>
    <p:extLst>
      <p:ext uri="{BB962C8B-B14F-4D97-AF65-F5344CB8AC3E}">
        <p14:creationId xmlns:p14="http://schemas.microsoft.com/office/powerpoint/2010/main" val="3176433733"/>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Title Slide Blue A">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77538DC6-5A10-44DE-BF8C-5185BC4F6B42}"/>
              </a:ext>
              <a:ext uri="{C183D7F6-B498-43B3-948B-1728B52AA6E4}">
                <adec:decorative xmlns:adec="http://schemas.microsoft.com/office/drawing/2017/decorative" val="1"/>
              </a:ext>
            </a:extLst>
          </p:cNvPr>
          <p:cNvGrpSpPr/>
          <p:nvPr userDrawn="1"/>
        </p:nvGrpSpPr>
        <p:grpSpPr>
          <a:xfrm>
            <a:off x="573803" y="0"/>
            <a:ext cx="4325371" cy="6392520"/>
            <a:chOff x="573803" y="0"/>
            <a:chExt cx="4325371" cy="6392520"/>
          </a:xfrm>
        </p:grpSpPr>
        <p:sp>
          <p:nvSpPr>
            <p:cNvPr id="4" name="Rectangle 3">
              <a:extLst>
                <a:ext uri="{FF2B5EF4-FFF2-40B4-BE49-F238E27FC236}">
                  <a16:creationId xmlns:a16="http://schemas.microsoft.com/office/drawing/2014/main" id="{1BE35751-F391-41AA-9B05-1647E37D235B}"/>
                </a:ext>
              </a:extLst>
            </p:cNvPr>
            <p:cNvSpPr/>
            <p:nvPr userDrawn="1"/>
          </p:nvSpPr>
          <p:spPr>
            <a:xfrm>
              <a:off x="860457" y="4951823"/>
              <a:ext cx="158111" cy="158111"/>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5" name="Rectangle 4">
              <a:extLst>
                <a:ext uri="{FF2B5EF4-FFF2-40B4-BE49-F238E27FC236}">
                  <a16:creationId xmlns:a16="http://schemas.microsoft.com/office/drawing/2014/main" id="{1CF1866E-6300-47C1-B36B-E4F93E357EE1}"/>
                </a:ext>
              </a:extLst>
            </p:cNvPr>
            <p:cNvSpPr/>
            <p:nvPr userDrawn="1"/>
          </p:nvSpPr>
          <p:spPr>
            <a:xfrm>
              <a:off x="573803" y="5104242"/>
              <a:ext cx="286654" cy="286654"/>
            </a:xfrm>
            <a:prstGeom prst="rect">
              <a:avLst/>
            </a:prstGeom>
            <a:solidFill>
              <a:schemeClr val="accent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6" name="Rectangle 5">
              <a:extLst>
                <a:ext uri="{FF2B5EF4-FFF2-40B4-BE49-F238E27FC236}">
                  <a16:creationId xmlns:a16="http://schemas.microsoft.com/office/drawing/2014/main" id="{54266AC4-1BB0-4DCC-B988-F338CCC87BB0}"/>
                </a:ext>
              </a:extLst>
            </p:cNvPr>
            <p:cNvSpPr/>
            <p:nvPr userDrawn="1"/>
          </p:nvSpPr>
          <p:spPr>
            <a:xfrm>
              <a:off x="861107" y="5390896"/>
              <a:ext cx="610214" cy="610214"/>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7" name="Rectangle 6">
              <a:extLst>
                <a:ext uri="{FF2B5EF4-FFF2-40B4-BE49-F238E27FC236}">
                  <a16:creationId xmlns:a16="http://schemas.microsoft.com/office/drawing/2014/main" id="{EF200040-B841-47B7-8555-E0299CDC24FA}"/>
                </a:ext>
              </a:extLst>
            </p:cNvPr>
            <p:cNvSpPr/>
            <p:nvPr userDrawn="1"/>
          </p:nvSpPr>
          <p:spPr>
            <a:xfrm>
              <a:off x="1468406" y="0"/>
              <a:ext cx="3430768" cy="5390870"/>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grpSp>
          <p:nvGrpSpPr>
            <p:cNvPr id="8" name="Group 7">
              <a:extLst>
                <a:ext uri="{FF2B5EF4-FFF2-40B4-BE49-F238E27FC236}">
                  <a16:creationId xmlns:a16="http://schemas.microsoft.com/office/drawing/2014/main" id="{3AD8DF60-7E0A-43C5-81B6-9B3522A7A826}"/>
                </a:ext>
              </a:extLst>
            </p:cNvPr>
            <p:cNvGrpSpPr/>
            <p:nvPr userDrawn="1"/>
          </p:nvGrpSpPr>
          <p:grpSpPr>
            <a:xfrm>
              <a:off x="1468406" y="5995719"/>
              <a:ext cx="1059754" cy="396801"/>
              <a:chOff x="1314450" y="6391094"/>
              <a:chExt cx="1123377" cy="420623"/>
            </a:xfrm>
          </p:grpSpPr>
          <p:sp>
            <p:nvSpPr>
              <p:cNvPr id="9" name="Freeform: Shape 8">
                <a:extLst>
                  <a:ext uri="{FF2B5EF4-FFF2-40B4-BE49-F238E27FC236}">
                    <a16:creationId xmlns:a16="http://schemas.microsoft.com/office/drawing/2014/main" id="{0AC5EDAF-1FA5-4CEA-99CA-7D0E1F5DDF81}"/>
                  </a:ext>
                </a:extLst>
              </p:cNvPr>
              <p:cNvSpPr/>
              <p:nvPr/>
            </p:nvSpPr>
            <p:spPr>
              <a:xfrm>
                <a:off x="1314450" y="6396809"/>
                <a:ext cx="78581" cy="78581"/>
              </a:xfrm>
              <a:custGeom>
                <a:avLst/>
                <a:gdLst>
                  <a:gd name="connsiteX0" fmla="*/ 0 w 78581"/>
                  <a:gd name="connsiteY0" fmla="*/ 0 h 78581"/>
                  <a:gd name="connsiteX1" fmla="*/ 78581 w 78581"/>
                  <a:gd name="connsiteY1" fmla="*/ 0 h 78581"/>
                  <a:gd name="connsiteX2" fmla="*/ 78581 w 78581"/>
                  <a:gd name="connsiteY2" fmla="*/ 78581 h 78581"/>
                  <a:gd name="connsiteX3" fmla="*/ 0 w 78581"/>
                  <a:gd name="connsiteY3" fmla="*/ 78581 h 78581"/>
                </a:gdLst>
                <a:ahLst/>
                <a:cxnLst>
                  <a:cxn ang="0">
                    <a:pos x="connsiteX0" y="connsiteY0"/>
                  </a:cxn>
                  <a:cxn ang="0">
                    <a:pos x="connsiteX1" y="connsiteY1"/>
                  </a:cxn>
                  <a:cxn ang="0">
                    <a:pos x="connsiteX2" y="connsiteY2"/>
                  </a:cxn>
                  <a:cxn ang="0">
                    <a:pos x="connsiteX3" y="connsiteY3"/>
                  </a:cxn>
                </a:cxnLst>
                <a:rect l="l" t="t" r="r" b="b"/>
                <a:pathLst>
                  <a:path w="78581" h="78581">
                    <a:moveTo>
                      <a:pt x="0" y="0"/>
                    </a:moveTo>
                    <a:lnTo>
                      <a:pt x="78581" y="0"/>
                    </a:lnTo>
                    <a:lnTo>
                      <a:pt x="78581" y="78581"/>
                    </a:lnTo>
                    <a:lnTo>
                      <a:pt x="0" y="78581"/>
                    </a:lnTo>
                    <a:close/>
                  </a:path>
                </a:pathLst>
              </a:custGeom>
              <a:solidFill>
                <a:srgbClr val="00B2E3"/>
              </a:solidFill>
              <a:ln w="9525" cap="flat">
                <a:noFill/>
                <a:prstDash val="solid"/>
                <a:miter/>
              </a:ln>
            </p:spPr>
            <p:txBody>
              <a:bodyPr rtlCol="0" anchor="ctr"/>
              <a:lstStyle/>
              <a:p>
                <a:endParaRPr lang="en-US" dirty="0">
                  <a:ea typeface="Intel Clear" panose="020B0604020203020204" pitchFamily="34" charset="0"/>
                  <a:cs typeface="Times New Roman" panose="02020603050405020304" pitchFamily="18" charset="0"/>
                </a:endParaRPr>
              </a:p>
            </p:txBody>
          </p:sp>
          <p:sp>
            <p:nvSpPr>
              <p:cNvPr id="10" name="Freeform: Shape 9">
                <a:extLst>
                  <a:ext uri="{FF2B5EF4-FFF2-40B4-BE49-F238E27FC236}">
                    <a16:creationId xmlns:a16="http://schemas.microsoft.com/office/drawing/2014/main" id="{5731A324-874D-4D3D-95F1-8AE3303E2272}"/>
                  </a:ext>
                </a:extLst>
              </p:cNvPr>
              <p:cNvSpPr/>
              <p:nvPr/>
            </p:nvSpPr>
            <p:spPr>
              <a:xfrm>
                <a:off x="1316545" y="6391094"/>
                <a:ext cx="995171" cy="420623"/>
              </a:xfrm>
              <a:custGeom>
                <a:avLst/>
                <a:gdLst>
                  <a:gd name="connsiteX0" fmla="*/ 74486 w 995171"/>
                  <a:gd name="connsiteY0" fmla="*/ 131921 h 420623"/>
                  <a:gd name="connsiteX1" fmla="*/ 0 w 995171"/>
                  <a:gd name="connsiteY1" fmla="*/ 131921 h 420623"/>
                  <a:gd name="connsiteX2" fmla="*/ 0 w 995171"/>
                  <a:gd name="connsiteY2" fmla="*/ 414719 h 420623"/>
                  <a:gd name="connsiteX3" fmla="*/ 74486 w 995171"/>
                  <a:gd name="connsiteY3" fmla="*/ 414719 h 420623"/>
                  <a:gd name="connsiteX4" fmla="*/ 74486 w 995171"/>
                  <a:gd name="connsiteY4" fmla="*/ 131921 h 420623"/>
                  <a:gd name="connsiteX5" fmla="*/ 568262 w 995171"/>
                  <a:gd name="connsiteY5" fmla="*/ 417576 h 420623"/>
                  <a:gd name="connsiteX6" fmla="*/ 568262 w 995171"/>
                  <a:gd name="connsiteY6" fmla="*/ 348234 h 420623"/>
                  <a:gd name="connsiteX7" fmla="*/ 541306 w 995171"/>
                  <a:gd name="connsiteY7" fmla="*/ 346520 h 420623"/>
                  <a:gd name="connsiteX8" fmla="*/ 523780 w 995171"/>
                  <a:gd name="connsiteY8" fmla="*/ 338804 h 420623"/>
                  <a:gd name="connsiteX9" fmla="*/ 516065 w 995171"/>
                  <a:gd name="connsiteY9" fmla="*/ 321945 h 420623"/>
                  <a:gd name="connsiteX10" fmla="*/ 514350 w 995171"/>
                  <a:gd name="connsiteY10" fmla="*/ 294608 h 420623"/>
                  <a:gd name="connsiteX11" fmla="*/ 514350 w 995171"/>
                  <a:gd name="connsiteY11" fmla="*/ 195644 h 420623"/>
                  <a:gd name="connsiteX12" fmla="*/ 568262 w 995171"/>
                  <a:gd name="connsiteY12" fmla="*/ 195644 h 420623"/>
                  <a:gd name="connsiteX13" fmla="*/ 568262 w 995171"/>
                  <a:gd name="connsiteY13" fmla="*/ 131921 h 420623"/>
                  <a:gd name="connsiteX14" fmla="*/ 514350 w 995171"/>
                  <a:gd name="connsiteY14" fmla="*/ 131921 h 420623"/>
                  <a:gd name="connsiteX15" fmla="*/ 514350 w 995171"/>
                  <a:gd name="connsiteY15" fmla="*/ 21812 h 420623"/>
                  <a:gd name="connsiteX16" fmla="*/ 439865 w 995171"/>
                  <a:gd name="connsiteY16" fmla="*/ 21812 h 420623"/>
                  <a:gd name="connsiteX17" fmla="*/ 439865 w 995171"/>
                  <a:gd name="connsiteY17" fmla="*/ 295180 h 420623"/>
                  <a:gd name="connsiteX18" fmla="*/ 445865 w 995171"/>
                  <a:gd name="connsiteY18" fmla="*/ 353473 h 420623"/>
                  <a:gd name="connsiteX19" fmla="*/ 465677 w 995171"/>
                  <a:gd name="connsiteY19" fmla="*/ 391001 h 420623"/>
                  <a:gd name="connsiteX20" fmla="*/ 502063 w 995171"/>
                  <a:gd name="connsiteY20" fmla="*/ 411385 h 420623"/>
                  <a:gd name="connsiteX21" fmla="*/ 558927 w 995171"/>
                  <a:gd name="connsiteY21" fmla="*/ 417671 h 420623"/>
                  <a:gd name="connsiteX22" fmla="*/ 568262 w 995171"/>
                  <a:gd name="connsiteY22" fmla="*/ 417671 h 420623"/>
                  <a:gd name="connsiteX23" fmla="*/ 995172 w 995171"/>
                  <a:gd name="connsiteY23" fmla="*/ 0 h 420623"/>
                  <a:gd name="connsiteX24" fmla="*/ 920687 w 995171"/>
                  <a:gd name="connsiteY24" fmla="*/ 0 h 420623"/>
                  <a:gd name="connsiteX25" fmla="*/ 920687 w 995171"/>
                  <a:gd name="connsiteY25" fmla="*/ 414719 h 420623"/>
                  <a:gd name="connsiteX26" fmla="*/ 995172 w 995171"/>
                  <a:gd name="connsiteY26" fmla="*/ 414719 h 420623"/>
                  <a:gd name="connsiteX27" fmla="*/ 995172 w 995171"/>
                  <a:gd name="connsiteY27" fmla="*/ 0 h 420623"/>
                  <a:gd name="connsiteX28" fmla="*/ 367951 w 995171"/>
                  <a:gd name="connsiteY28" fmla="*/ 159830 h 420623"/>
                  <a:gd name="connsiteX29" fmla="*/ 281273 w 995171"/>
                  <a:gd name="connsiteY29" fmla="*/ 126206 h 420623"/>
                  <a:gd name="connsiteX30" fmla="*/ 232410 w 995171"/>
                  <a:gd name="connsiteY30" fmla="*/ 137065 h 420623"/>
                  <a:gd name="connsiteX31" fmla="*/ 195358 w 995171"/>
                  <a:gd name="connsiteY31" fmla="*/ 167259 h 420623"/>
                  <a:gd name="connsiteX32" fmla="*/ 191262 w 995171"/>
                  <a:gd name="connsiteY32" fmla="*/ 172498 h 420623"/>
                  <a:gd name="connsiteX33" fmla="*/ 191262 w 995171"/>
                  <a:gd name="connsiteY33" fmla="*/ 167831 h 420623"/>
                  <a:gd name="connsiteX34" fmla="*/ 191262 w 995171"/>
                  <a:gd name="connsiteY34" fmla="*/ 132017 h 420623"/>
                  <a:gd name="connsiteX35" fmla="*/ 117920 w 995171"/>
                  <a:gd name="connsiteY35" fmla="*/ 132017 h 420623"/>
                  <a:gd name="connsiteX36" fmla="*/ 117920 w 995171"/>
                  <a:gd name="connsiteY36" fmla="*/ 414814 h 420623"/>
                  <a:gd name="connsiteX37" fmla="*/ 191929 w 995171"/>
                  <a:gd name="connsiteY37" fmla="*/ 414814 h 420623"/>
                  <a:gd name="connsiteX38" fmla="*/ 191929 w 995171"/>
                  <a:gd name="connsiteY38" fmla="*/ 264128 h 420623"/>
                  <a:gd name="connsiteX39" fmla="*/ 192024 w 995171"/>
                  <a:gd name="connsiteY39" fmla="*/ 274606 h 420623"/>
                  <a:gd name="connsiteX40" fmla="*/ 192119 w 995171"/>
                  <a:gd name="connsiteY40" fmla="*/ 269558 h 420623"/>
                  <a:gd name="connsiteX41" fmla="*/ 211741 w 995171"/>
                  <a:gd name="connsiteY41" fmla="*/ 210884 h 420623"/>
                  <a:gd name="connsiteX42" fmla="*/ 258985 w 995171"/>
                  <a:gd name="connsiteY42" fmla="*/ 190786 h 420623"/>
                  <a:gd name="connsiteX43" fmla="*/ 307753 w 995171"/>
                  <a:gd name="connsiteY43" fmla="*/ 210407 h 420623"/>
                  <a:gd name="connsiteX44" fmla="*/ 323945 w 995171"/>
                  <a:gd name="connsiteY44" fmla="*/ 264605 h 420623"/>
                  <a:gd name="connsiteX45" fmla="*/ 323945 w 995171"/>
                  <a:gd name="connsiteY45" fmla="*/ 264605 h 420623"/>
                  <a:gd name="connsiteX46" fmla="*/ 323945 w 995171"/>
                  <a:gd name="connsiteY46" fmla="*/ 265176 h 420623"/>
                  <a:gd name="connsiteX47" fmla="*/ 323945 w 995171"/>
                  <a:gd name="connsiteY47" fmla="*/ 265271 h 420623"/>
                  <a:gd name="connsiteX48" fmla="*/ 323945 w 995171"/>
                  <a:gd name="connsiteY48" fmla="*/ 414814 h 420623"/>
                  <a:gd name="connsiteX49" fmla="*/ 399098 w 995171"/>
                  <a:gd name="connsiteY49" fmla="*/ 414814 h 420623"/>
                  <a:gd name="connsiteX50" fmla="*/ 399098 w 995171"/>
                  <a:gd name="connsiteY50" fmla="*/ 254222 h 420623"/>
                  <a:gd name="connsiteX51" fmla="*/ 367951 w 995171"/>
                  <a:gd name="connsiteY51" fmla="*/ 159830 h 420623"/>
                  <a:gd name="connsiteX52" fmla="*/ 881825 w 995171"/>
                  <a:gd name="connsiteY52" fmla="*/ 272796 h 420623"/>
                  <a:gd name="connsiteX53" fmla="*/ 871061 w 995171"/>
                  <a:gd name="connsiteY53" fmla="*/ 215646 h 420623"/>
                  <a:gd name="connsiteX54" fmla="*/ 841057 w 995171"/>
                  <a:gd name="connsiteY54" fmla="*/ 168974 h 420623"/>
                  <a:gd name="connsiteX55" fmla="*/ 794957 w 995171"/>
                  <a:gd name="connsiteY55" fmla="*/ 137636 h 420623"/>
                  <a:gd name="connsiteX56" fmla="*/ 735806 w 995171"/>
                  <a:gd name="connsiteY56" fmla="*/ 126302 h 420623"/>
                  <a:gd name="connsiteX57" fmla="*/ 678371 w 995171"/>
                  <a:gd name="connsiteY57" fmla="*/ 137922 h 420623"/>
                  <a:gd name="connsiteX58" fmla="*/ 631698 w 995171"/>
                  <a:gd name="connsiteY58" fmla="*/ 169355 h 420623"/>
                  <a:gd name="connsiteX59" fmla="*/ 600266 w 995171"/>
                  <a:gd name="connsiteY59" fmla="*/ 216027 h 420623"/>
                  <a:gd name="connsiteX60" fmla="*/ 588645 w 995171"/>
                  <a:gd name="connsiteY60" fmla="*/ 273463 h 420623"/>
                  <a:gd name="connsiteX61" fmla="*/ 599694 w 995171"/>
                  <a:gd name="connsiteY61" fmla="*/ 330899 h 420623"/>
                  <a:gd name="connsiteX62" fmla="*/ 630269 w 995171"/>
                  <a:gd name="connsiteY62" fmla="*/ 377571 h 420623"/>
                  <a:gd name="connsiteX63" fmla="*/ 677513 w 995171"/>
                  <a:gd name="connsiteY63" fmla="*/ 409004 h 420623"/>
                  <a:gd name="connsiteX64" fmla="*/ 738092 w 995171"/>
                  <a:gd name="connsiteY64" fmla="*/ 420624 h 420623"/>
                  <a:gd name="connsiteX65" fmla="*/ 863918 w 995171"/>
                  <a:gd name="connsiteY65" fmla="*/ 365093 h 420623"/>
                  <a:gd name="connsiteX66" fmla="*/ 810292 w 995171"/>
                  <a:gd name="connsiteY66" fmla="*/ 324231 h 420623"/>
                  <a:gd name="connsiteX67" fmla="*/ 738664 w 995171"/>
                  <a:gd name="connsiteY67" fmla="*/ 355854 h 420623"/>
                  <a:gd name="connsiteX68" fmla="*/ 687229 w 995171"/>
                  <a:gd name="connsiteY68" fmla="*/ 341376 h 420623"/>
                  <a:gd name="connsiteX69" fmla="*/ 660368 w 995171"/>
                  <a:gd name="connsiteY69" fmla="*/ 302133 h 420623"/>
                  <a:gd name="connsiteX70" fmla="*/ 659606 w 995171"/>
                  <a:gd name="connsiteY70" fmla="*/ 299466 h 420623"/>
                  <a:gd name="connsiteX71" fmla="*/ 881825 w 995171"/>
                  <a:gd name="connsiteY71" fmla="*/ 299466 h 420623"/>
                  <a:gd name="connsiteX72" fmla="*/ 881825 w 995171"/>
                  <a:gd name="connsiteY72" fmla="*/ 272796 h 420623"/>
                  <a:gd name="connsiteX73" fmla="*/ 660368 w 995171"/>
                  <a:gd name="connsiteY73" fmla="*/ 246793 h 420623"/>
                  <a:gd name="connsiteX74" fmla="*/ 735330 w 995171"/>
                  <a:gd name="connsiteY74" fmla="*/ 189929 h 420623"/>
                  <a:gd name="connsiteX75" fmla="*/ 810387 w 995171"/>
                  <a:gd name="connsiteY75" fmla="*/ 246698 h 420623"/>
                  <a:gd name="connsiteX76" fmla="*/ 660368 w 995171"/>
                  <a:gd name="connsiteY76" fmla="*/ 246793 h 420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995171" h="420623">
                    <a:moveTo>
                      <a:pt x="74486" y="131921"/>
                    </a:moveTo>
                    <a:lnTo>
                      <a:pt x="0" y="131921"/>
                    </a:lnTo>
                    <a:lnTo>
                      <a:pt x="0" y="414719"/>
                    </a:lnTo>
                    <a:lnTo>
                      <a:pt x="74486" y="414719"/>
                    </a:lnTo>
                    <a:lnTo>
                      <a:pt x="74486" y="131921"/>
                    </a:lnTo>
                    <a:close/>
                    <a:moveTo>
                      <a:pt x="568262" y="417576"/>
                    </a:moveTo>
                    <a:lnTo>
                      <a:pt x="568262" y="348234"/>
                    </a:lnTo>
                    <a:cubicBezTo>
                      <a:pt x="557308" y="348139"/>
                      <a:pt x="548259" y="347567"/>
                      <a:pt x="541306" y="346520"/>
                    </a:cubicBezTo>
                    <a:cubicBezTo>
                      <a:pt x="533591" y="345281"/>
                      <a:pt x="527685" y="342710"/>
                      <a:pt x="523780" y="338804"/>
                    </a:cubicBezTo>
                    <a:cubicBezTo>
                      <a:pt x="519875" y="334899"/>
                      <a:pt x="517303" y="329184"/>
                      <a:pt x="516065" y="321945"/>
                    </a:cubicBezTo>
                    <a:cubicBezTo>
                      <a:pt x="514922" y="314992"/>
                      <a:pt x="514350" y="305753"/>
                      <a:pt x="514350" y="294608"/>
                    </a:cubicBezTo>
                    <a:lnTo>
                      <a:pt x="514350" y="195644"/>
                    </a:lnTo>
                    <a:lnTo>
                      <a:pt x="568262" y="195644"/>
                    </a:lnTo>
                    <a:lnTo>
                      <a:pt x="568262" y="131921"/>
                    </a:lnTo>
                    <a:lnTo>
                      <a:pt x="514350" y="131921"/>
                    </a:lnTo>
                    <a:lnTo>
                      <a:pt x="514350" y="21812"/>
                    </a:lnTo>
                    <a:lnTo>
                      <a:pt x="439865" y="21812"/>
                    </a:lnTo>
                    <a:lnTo>
                      <a:pt x="439865" y="295180"/>
                    </a:lnTo>
                    <a:cubicBezTo>
                      <a:pt x="439865" y="318230"/>
                      <a:pt x="441865" y="337852"/>
                      <a:pt x="445865" y="353473"/>
                    </a:cubicBezTo>
                    <a:cubicBezTo>
                      <a:pt x="449771" y="368903"/>
                      <a:pt x="456438" y="381572"/>
                      <a:pt x="465677" y="391001"/>
                    </a:cubicBezTo>
                    <a:cubicBezTo>
                      <a:pt x="474917" y="400431"/>
                      <a:pt x="487204" y="407289"/>
                      <a:pt x="502063" y="411385"/>
                    </a:cubicBezTo>
                    <a:cubicBezTo>
                      <a:pt x="517112" y="415481"/>
                      <a:pt x="536258" y="417671"/>
                      <a:pt x="558927" y="417671"/>
                    </a:cubicBezTo>
                    <a:lnTo>
                      <a:pt x="568262" y="417671"/>
                    </a:lnTo>
                    <a:close/>
                    <a:moveTo>
                      <a:pt x="995172" y="0"/>
                    </a:moveTo>
                    <a:lnTo>
                      <a:pt x="920687" y="0"/>
                    </a:lnTo>
                    <a:lnTo>
                      <a:pt x="920687" y="414719"/>
                    </a:lnTo>
                    <a:lnTo>
                      <a:pt x="995172" y="414719"/>
                    </a:lnTo>
                    <a:lnTo>
                      <a:pt x="995172" y="0"/>
                    </a:lnTo>
                    <a:close/>
                    <a:moveTo>
                      <a:pt x="367951" y="159830"/>
                    </a:moveTo>
                    <a:cubicBezTo>
                      <a:pt x="347282" y="137541"/>
                      <a:pt x="318135" y="126206"/>
                      <a:pt x="281273" y="126206"/>
                    </a:cubicBezTo>
                    <a:cubicBezTo>
                      <a:pt x="263462" y="126206"/>
                      <a:pt x="247079" y="129921"/>
                      <a:pt x="232410" y="137065"/>
                    </a:cubicBezTo>
                    <a:cubicBezTo>
                      <a:pt x="217742" y="144304"/>
                      <a:pt x="205264" y="154496"/>
                      <a:pt x="195358" y="167259"/>
                    </a:cubicBezTo>
                    <a:lnTo>
                      <a:pt x="191262" y="172498"/>
                    </a:lnTo>
                    <a:lnTo>
                      <a:pt x="191262" y="167831"/>
                    </a:lnTo>
                    <a:lnTo>
                      <a:pt x="191262" y="132017"/>
                    </a:lnTo>
                    <a:lnTo>
                      <a:pt x="117920" y="132017"/>
                    </a:lnTo>
                    <a:lnTo>
                      <a:pt x="117920" y="414814"/>
                    </a:lnTo>
                    <a:lnTo>
                      <a:pt x="191929" y="414814"/>
                    </a:lnTo>
                    <a:lnTo>
                      <a:pt x="191929" y="264128"/>
                    </a:lnTo>
                    <a:lnTo>
                      <a:pt x="192024" y="274606"/>
                    </a:lnTo>
                    <a:cubicBezTo>
                      <a:pt x="192024" y="272891"/>
                      <a:pt x="192024" y="271177"/>
                      <a:pt x="192119" y="269558"/>
                    </a:cubicBezTo>
                    <a:cubicBezTo>
                      <a:pt x="192881" y="243173"/>
                      <a:pt x="199454" y="223456"/>
                      <a:pt x="211741" y="210884"/>
                    </a:cubicBezTo>
                    <a:cubicBezTo>
                      <a:pt x="224790" y="197549"/>
                      <a:pt x="240697" y="190786"/>
                      <a:pt x="258985" y="190786"/>
                    </a:cubicBezTo>
                    <a:cubicBezTo>
                      <a:pt x="280511" y="190786"/>
                      <a:pt x="296894" y="197358"/>
                      <a:pt x="307753" y="210407"/>
                    </a:cubicBezTo>
                    <a:cubicBezTo>
                      <a:pt x="318421" y="223171"/>
                      <a:pt x="323850" y="241364"/>
                      <a:pt x="323945" y="264605"/>
                    </a:cubicBezTo>
                    <a:lnTo>
                      <a:pt x="323945" y="264605"/>
                    </a:lnTo>
                    <a:lnTo>
                      <a:pt x="323945" y="265176"/>
                    </a:lnTo>
                    <a:lnTo>
                      <a:pt x="323945" y="265271"/>
                    </a:lnTo>
                    <a:lnTo>
                      <a:pt x="323945" y="414814"/>
                    </a:lnTo>
                    <a:lnTo>
                      <a:pt x="399098" y="414814"/>
                    </a:lnTo>
                    <a:lnTo>
                      <a:pt x="399098" y="254222"/>
                    </a:lnTo>
                    <a:cubicBezTo>
                      <a:pt x="399193" y="213931"/>
                      <a:pt x="388620" y="182118"/>
                      <a:pt x="367951" y="159830"/>
                    </a:cubicBezTo>
                    <a:moveTo>
                      <a:pt x="881825" y="272796"/>
                    </a:moveTo>
                    <a:cubicBezTo>
                      <a:pt x="881825" y="252508"/>
                      <a:pt x="878205" y="233267"/>
                      <a:pt x="871061" y="215646"/>
                    </a:cubicBezTo>
                    <a:cubicBezTo>
                      <a:pt x="863918" y="198025"/>
                      <a:pt x="853821" y="182309"/>
                      <a:pt x="841057" y="168974"/>
                    </a:cubicBezTo>
                    <a:cubicBezTo>
                      <a:pt x="828294" y="155639"/>
                      <a:pt x="812768" y="145066"/>
                      <a:pt x="794957" y="137636"/>
                    </a:cubicBezTo>
                    <a:cubicBezTo>
                      <a:pt x="777145" y="130112"/>
                      <a:pt x="757238" y="126302"/>
                      <a:pt x="735806" y="126302"/>
                    </a:cubicBezTo>
                    <a:cubicBezTo>
                      <a:pt x="715518" y="126302"/>
                      <a:pt x="696182" y="130207"/>
                      <a:pt x="678371" y="137922"/>
                    </a:cubicBezTo>
                    <a:cubicBezTo>
                      <a:pt x="660559" y="145637"/>
                      <a:pt x="644843" y="156210"/>
                      <a:pt x="631698" y="169355"/>
                    </a:cubicBezTo>
                    <a:cubicBezTo>
                      <a:pt x="618554" y="182499"/>
                      <a:pt x="607981" y="198215"/>
                      <a:pt x="600266" y="216027"/>
                    </a:cubicBezTo>
                    <a:cubicBezTo>
                      <a:pt x="592550" y="233839"/>
                      <a:pt x="588645" y="253175"/>
                      <a:pt x="588645" y="273463"/>
                    </a:cubicBezTo>
                    <a:cubicBezTo>
                      <a:pt x="588645" y="293751"/>
                      <a:pt x="592360" y="313087"/>
                      <a:pt x="599694" y="330899"/>
                    </a:cubicBezTo>
                    <a:cubicBezTo>
                      <a:pt x="607028" y="348710"/>
                      <a:pt x="617315" y="364426"/>
                      <a:pt x="630269" y="377571"/>
                    </a:cubicBezTo>
                    <a:cubicBezTo>
                      <a:pt x="643223" y="390716"/>
                      <a:pt x="659130" y="401288"/>
                      <a:pt x="677513" y="409004"/>
                    </a:cubicBezTo>
                    <a:cubicBezTo>
                      <a:pt x="695897" y="416719"/>
                      <a:pt x="716280" y="420624"/>
                      <a:pt x="738092" y="420624"/>
                    </a:cubicBezTo>
                    <a:cubicBezTo>
                      <a:pt x="801148" y="420624"/>
                      <a:pt x="840391" y="391954"/>
                      <a:pt x="863918" y="365093"/>
                    </a:cubicBezTo>
                    <a:lnTo>
                      <a:pt x="810292" y="324231"/>
                    </a:lnTo>
                    <a:cubicBezTo>
                      <a:pt x="798957" y="337661"/>
                      <a:pt x="772192" y="355854"/>
                      <a:pt x="738664" y="355854"/>
                    </a:cubicBezTo>
                    <a:cubicBezTo>
                      <a:pt x="717614" y="355854"/>
                      <a:pt x="700373" y="350996"/>
                      <a:pt x="687229" y="341376"/>
                    </a:cubicBezTo>
                    <a:cubicBezTo>
                      <a:pt x="674084" y="331756"/>
                      <a:pt x="665036" y="318611"/>
                      <a:pt x="660368" y="302133"/>
                    </a:cubicBezTo>
                    <a:lnTo>
                      <a:pt x="659606" y="299466"/>
                    </a:lnTo>
                    <a:lnTo>
                      <a:pt x="881825" y="299466"/>
                    </a:lnTo>
                    <a:lnTo>
                      <a:pt x="881825" y="272796"/>
                    </a:lnTo>
                    <a:close/>
                    <a:moveTo>
                      <a:pt x="660368" y="246793"/>
                    </a:moveTo>
                    <a:cubicBezTo>
                      <a:pt x="660368" y="226124"/>
                      <a:pt x="684086" y="189929"/>
                      <a:pt x="735330" y="189929"/>
                    </a:cubicBezTo>
                    <a:cubicBezTo>
                      <a:pt x="786575" y="189929"/>
                      <a:pt x="810387" y="226028"/>
                      <a:pt x="810387" y="246698"/>
                    </a:cubicBezTo>
                    <a:lnTo>
                      <a:pt x="660368" y="246793"/>
                    </a:lnTo>
                    <a:close/>
                  </a:path>
                </a:pathLst>
              </a:custGeom>
              <a:solidFill>
                <a:srgbClr val="FFFFFF"/>
              </a:solidFill>
              <a:ln w="9525" cap="flat">
                <a:noFill/>
                <a:prstDash val="solid"/>
                <a:miter/>
              </a:ln>
            </p:spPr>
            <p:txBody>
              <a:bodyPr rtlCol="0" anchor="ctr"/>
              <a:lstStyle/>
              <a:p>
                <a:endParaRPr lang="en-US" dirty="0">
                  <a:ea typeface="Intel Clear" panose="020B0604020203020204" pitchFamily="34" charset="0"/>
                  <a:cs typeface="Times New Roman" panose="02020603050405020304" pitchFamily="18" charset="0"/>
                </a:endParaRPr>
              </a:p>
            </p:txBody>
          </p:sp>
          <p:sp>
            <p:nvSpPr>
              <p:cNvPr id="11" name="Freeform: Shape 10">
                <a:extLst>
                  <a:ext uri="{FF2B5EF4-FFF2-40B4-BE49-F238E27FC236}">
                    <a16:creationId xmlns:a16="http://schemas.microsoft.com/office/drawing/2014/main" id="{934E3A93-BFC9-49AD-8CF7-7EDF2A13157E}"/>
                  </a:ext>
                </a:extLst>
              </p:cNvPr>
              <p:cNvSpPr/>
              <p:nvPr/>
            </p:nvSpPr>
            <p:spPr>
              <a:xfrm>
                <a:off x="2358770" y="6728469"/>
                <a:ext cx="79057" cy="79057"/>
              </a:xfrm>
              <a:custGeom>
                <a:avLst/>
                <a:gdLst>
                  <a:gd name="connsiteX0" fmla="*/ 39529 w 79057"/>
                  <a:gd name="connsiteY0" fmla="*/ 5620 h 79057"/>
                  <a:gd name="connsiteX1" fmla="*/ 73438 w 79057"/>
                  <a:gd name="connsiteY1" fmla="*/ 39529 h 79057"/>
                  <a:gd name="connsiteX2" fmla="*/ 39529 w 79057"/>
                  <a:gd name="connsiteY2" fmla="*/ 73438 h 79057"/>
                  <a:gd name="connsiteX3" fmla="*/ 5620 w 79057"/>
                  <a:gd name="connsiteY3" fmla="*/ 39529 h 79057"/>
                  <a:gd name="connsiteX4" fmla="*/ 39529 w 79057"/>
                  <a:gd name="connsiteY4" fmla="*/ 5620 h 79057"/>
                  <a:gd name="connsiteX5" fmla="*/ 39529 w 79057"/>
                  <a:gd name="connsiteY5" fmla="*/ 0 h 79057"/>
                  <a:gd name="connsiteX6" fmla="*/ 0 w 79057"/>
                  <a:gd name="connsiteY6" fmla="*/ 39529 h 79057"/>
                  <a:gd name="connsiteX7" fmla="*/ 39529 w 79057"/>
                  <a:gd name="connsiteY7" fmla="*/ 79058 h 79057"/>
                  <a:gd name="connsiteX8" fmla="*/ 79058 w 79057"/>
                  <a:gd name="connsiteY8" fmla="*/ 39529 h 79057"/>
                  <a:gd name="connsiteX9" fmla="*/ 39529 w 79057"/>
                  <a:gd name="connsiteY9" fmla="*/ 0 h 79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057" h="79057">
                    <a:moveTo>
                      <a:pt x="39529" y="5620"/>
                    </a:moveTo>
                    <a:cubicBezTo>
                      <a:pt x="58198" y="5620"/>
                      <a:pt x="73438" y="20860"/>
                      <a:pt x="73438" y="39529"/>
                    </a:cubicBezTo>
                    <a:cubicBezTo>
                      <a:pt x="73438" y="58198"/>
                      <a:pt x="58198" y="73438"/>
                      <a:pt x="39529" y="73438"/>
                    </a:cubicBezTo>
                    <a:cubicBezTo>
                      <a:pt x="20860" y="73438"/>
                      <a:pt x="5620" y="58198"/>
                      <a:pt x="5620" y="39529"/>
                    </a:cubicBezTo>
                    <a:cubicBezTo>
                      <a:pt x="5620" y="20860"/>
                      <a:pt x="20860" y="5620"/>
                      <a:pt x="39529" y="5620"/>
                    </a:cubicBezTo>
                    <a:moveTo>
                      <a:pt x="39529" y="0"/>
                    </a:moveTo>
                    <a:cubicBezTo>
                      <a:pt x="17717" y="0"/>
                      <a:pt x="0" y="17717"/>
                      <a:pt x="0" y="39529"/>
                    </a:cubicBezTo>
                    <a:cubicBezTo>
                      <a:pt x="0" y="61341"/>
                      <a:pt x="17717" y="79058"/>
                      <a:pt x="39529" y="79058"/>
                    </a:cubicBezTo>
                    <a:cubicBezTo>
                      <a:pt x="61341" y="79058"/>
                      <a:pt x="79058" y="61341"/>
                      <a:pt x="79058" y="39529"/>
                    </a:cubicBezTo>
                    <a:cubicBezTo>
                      <a:pt x="79058" y="17717"/>
                      <a:pt x="61341" y="0"/>
                      <a:pt x="39529" y="0"/>
                    </a:cubicBezTo>
                  </a:path>
                </a:pathLst>
              </a:custGeom>
              <a:solidFill>
                <a:srgbClr val="FFFFFF"/>
              </a:solidFill>
              <a:ln w="9525" cap="flat">
                <a:noFill/>
                <a:prstDash val="solid"/>
                <a:miter/>
              </a:ln>
            </p:spPr>
            <p:txBody>
              <a:bodyPr rtlCol="0" anchor="ctr"/>
              <a:lstStyle/>
              <a:p>
                <a:endParaRPr lang="en-US" dirty="0">
                  <a:ea typeface="Intel Clear" panose="020B0604020203020204" pitchFamily="34" charset="0"/>
                  <a:cs typeface="Times New Roman" panose="02020603050405020304" pitchFamily="18" charset="0"/>
                </a:endParaRPr>
              </a:p>
            </p:txBody>
          </p:sp>
          <p:sp>
            <p:nvSpPr>
              <p:cNvPr id="12" name="Freeform: Shape 11">
                <a:extLst>
                  <a:ext uri="{FF2B5EF4-FFF2-40B4-BE49-F238E27FC236}">
                    <a16:creationId xmlns:a16="http://schemas.microsoft.com/office/drawing/2014/main" id="{839DD8F2-C56B-454C-9A84-A663F83DB6CE}"/>
                  </a:ext>
                </a:extLst>
              </p:cNvPr>
              <p:cNvSpPr/>
              <p:nvPr/>
            </p:nvSpPr>
            <p:spPr>
              <a:xfrm>
                <a:off x="2384869" y="6748090"/>
                <a:ext cx="30765" cy="39528"/>
              </a:xfrm>
              <a:custGeom>
                <a:avLst/>
                <a:gdLst>
                  <a:gd name="connsiteX0" fmla="*/ 16383 w 30765"/>
                  <a:gd name="connsiteY0" fmla="*/ 95 h 39528"/>
                  <a:gd name="connsiteX1" fmla="*/ 23051 w 30765"/>
                  <a:gd name="connsiteY1" fmla="*/ 1715 h 39528"/>
                  <a:gd name="connsiteX2" fmla="*/ 27718 w 30765"/>
                  <a:gd name="connsiteY2" fmla="*/ 6191 h 39528"/>
                  <a:gd name="connsiteX3" fmla="*/ 29337 w 30765"/>
                  <a:gd name="connsiteY3" fmla="*/ 12478 h 39528"/>
                  <a:gd name="connsiteX4" fmla="*/ 27146 w 30765"/>
                  <a:gd name="connsiteY4" fmla="*/ 19622 h 39528"/>
                  <a:gd name="connsiteX5" fmla="*/ 21812 w 30765"/>
                  <a:gd name="connsiteY5" fmla="*/ 23717 h 39528"/>
                  <a:gd name="connsiteX6" fmla="*/ 30766 w 30765"/>
                  <a:gd name="connsiteY6" fmla="*/ 39529 h 39528"/>
                  <a:gd name="connsiteX7" fmla="*/ 23717 w 30765"/>
                  <a:gd name="connsiteY7" fmla="*/ 39529 h 39528"/>
                  <a:gd name="connsiteX8" fmla="*/ 15526 w 30765"/>
                  <a:gd name="connsiteY8" fmla="*/ 24860 h 39528"/>
                  <a:gd name="connsiteX9" fmla="*/ 6191 w 30765"/>
                  <a:gd name="connsiteY9" fmla="*/ 24860 h 39528"/>
                  <a:gd name="connsiteX10" fmla="*/ 6191 w 30765"/>
                  <a:gd name="connsiteY10" fmla="*/ 39529 h 39528"/>
                  <a:gd name="connsiteX11" fmla="*/ 0 w 30765"/>
                  <a:gd name="connsiteY11" fmla="*/ 39529 h 39528"/>
                  <a:gd name="connsiteX12" fmla="*/ 0 w 30765"/>
                  <a:gd name="connsiteY12" fmla="*/ 0 h 39528"/>
                  <a:gd name="connsiteX13" fmla="*/ 16383 w 30765"/>
                  <a:gd name="connsiteY13" fmla="*/ 0 h 39528"/>
                  <a:gd name="connsiteX14" fmla="*/ 16383 w 30765"/>
                  <a:gd name="connsiteY14" fmla="*/ 19336 h 39528"/>
                  <a:gd name="connsiteX15" fmla="*/ 19907 w 30765"/>
                  <a:gd name="connsiteY15" fmla="*/ 18478 h 39528"/>
                  <a:gd name="connsiteX16" fmla="*/ 22289 w 30765"/>
                  <a:gd name="connsiteY16" fmla="*/ 16097 h 39528"/>
                  <a:gd name="connsiteX17" fmla="*/ 23146 w 30765"/>
                  <a:gd name="connsiteY17" fmla="*/ 12573 h 39528"/>
                  <a:gd name="connsiteX18" fmla="*/ 22289 w 30765"/>
                  <a:gd name="connsiteY18" fmla="*/ 9049 h 39528"/>
                  <a:gd name="connsiteX19" fmla="*/ 19907 w 30765"/>
                  <a:gd name="connsiteY19" fmla="*/ 6668 h 39528"/>
                  <a:gd name="connsiteX20" fmla="*/ 16383 w 30765"/>
                  <a:gd name="connsiteY20" fmla="*/ 5810 h 39528"/>
                  <a:gd name="connsiteX21" fmla="*/ 6191 w 30765"/>
                  <a:gd name="connsiteY21" fmla="*/ 5810 h 39528"/>
                  <a:gd name="connsiteX22" fmla="*/ 6191 w 30765"/>
                  <a:gd name="connsiteY22" fmla="*/ 19336 h 39528"/>
                  <a:gd name="connsiteX23" fmla="*/ 16383 w 30765"/>
                  <a:gd name="connsiteY23" fmla="*/ 19336 h 39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0765" h="39528">
                    <a:moveTo>
                      <a:pt x="16383" y="95"/>
                    </a:moveTo>
                    <a:cubicBezTo>
                      <a:pt x="18860" y="95"/>
                      <a:pt x="21050" y="667"/>
                      <a:pt x="23051" y="1715"/>
                    </a:cubicBezTo>
                    <a:cubicBezTo>
                      <a:pt x="25051" y="2762"/>
                      <a:pt x="26575" y="4286"/>
                      <a:pt x="27718" y="6191"/>
                    </a:cubicBezTo>
                    <a:cubicBezTo>
                      <a:pt x="28861" y="8096"/>
                      <a:pt x="29337" y="10192"/>
                      <a:pt x="29337" y="12478"/>
                    </a:cubicBezTo>
                    <a:cubicBezTo>
                      <a:pt x="29337" y="15335"/>
                      <a:pt x="28575" y="17717"/>
                      <a:pt x="27146" y="19622"/>
                    </a:cubicBezTo>
                    <a:cubicBezTo>
                      <a:pt x="25718" y="21527"/>
                      <a:pt x="23908" y="22860"/>
                      <a:pt x="21812" y="23717"/>
                    </a:cubicBezTo>
                    <a:lnTo>
                      <a:pt x="30766" y="39529"/>
                    </a:lnTo>
                    <a:lnTo>
                      <a:pt x="23717" y="39529"/>
                    </a:lnTo>
                    <a:lnTo>
                      <a:pt x="15526" y="24860"/>
                    </a:lnTo>
                    <a:lnTo>
                      <a:pt x="6191" y="24860"/>
                    </a:lnTo>
                    <a:lnTo>
                      <a:pt x="6191" y="39529"/>
                    </a:lnTo>
                    <a:lnTo>
                      <a:pt x="0" y="39529"/>
                    </a:lnTo>
                    <a:lnTo>
                      <a:pt x="0" y="0"/>
                    </a:lnTo>
                    <a:lnTo>
                      <a:pt x="16383" y="0"/>
                    </a:lnTo>
                    <a:close/>
                    <a:moveTo>
                      <a:pt x="16383" y="19336"/>
                    </a:moveTo>
                    <a:cubicBezTo>
                      <a:pt x="17717" y="19336"/>
                      <a:pt x="18860" y="19050"/>
                      <a:pt x="19907" y="18478"/>
                    </a:cubicBezTo>
                    <a:cubicBezTo>
                      <a:pt x="20955" y="17907"/>
                      <a:pt x="21717" y="17050"/>
                      <a:pt x="22289" y="16097"/>
                    </a:cubicBezTo>
                    <a:cubicBezTo>
                      <a:pt x="22860" y="15050"/>
                      <a:pt x="23146" y="13906"/>
                      <a:pt x="23146" y="12573"/>
                    </a:cubicBezTo>
                    <a:cubicBezTo>
                      <a:pt x="23146" y="11240"/>
                      <a:pt x="22860" y="10097"/>
                      <a:pt x="22289" y="9049"/>
                    </a:cubicBezTo>
                    <a:cubicBezTo>
                      <a:pt x="21717" y="8001"/>
                      <a:pt x="20860" y="7239"/>
                      <a:pt x="19907" y="6668"/>
                    </a:cubicBezTo>
                    <a:cubicBezTo>
                      <a:pt x="18860" y="6096"/>
                      <a:pt x="17717" y="5810"/>
                      <a:pt x="16383" y="5810"/>
                    </a:cubicBezTo>
                    <a:lnTo>
                      <a:pt x="6191" y="5810"/>
                    </a:lnTo>
                    <a:lnTo>
                      <a:pt x="6191" y="19336"/>
                    </a:lnTo>
                    <a:lnTo>
                      <a:pt x="16383" y="19336"/>
                    </a:lnTo>
                    <a:close/>
                  </a:path>
                </a:pathLst>
              </a:custGeom>
              <a:solidFill>
                <a:srgbClr val="FFFFFF"/>
              </a:solidFill>
              <a:ln w="9525" cap="flat">
                <a:noFill/>
                <a:prstDash val="solid"/>
                <a:miter/>
              </a:ln>
            </p:spPr>
            <p:txBody>
              <a:bodyPr rtlCol="0" anchor="ctr"/>
              <a:lstStyle/>
              <a:p>
                <a:endParaRPr lang="en-US" dirty="0">
                  <a:ea typeface="Intel Clear" panose="020B0604020203020204" pitchFamily="34" charset="0"/>
                  <a:cs typeface="Times New Roman" panose="02020603050405020304" pitchFamily="18" charset="0"/>
                </a:endParaRPr>
              </a:p>
            </p:txBody>
          </p:sp>
        </p:grpSp>
      </p:grpSp>
      <p:sp>
        <p:nvSpPr>
          <p:cNvPr id="14" name="Text Placeholder 13">
            <a:extLst>
              <a:ext uri="{FF2B5EF4-FFF2-40B4-BE49-F238E27FC236}">
                <a16:creationId xmlns:a16="http://schemas.microsoft.com/office/drawing/2014/main" id="{22825262-3F6E-4DC6-AA53-E30B25B15839}"/>
              </a:ext>
            </a:extLst>
          </p:cNvPr>
          <p:cNvSpPr>
            <a:spLocks noGrp="1"/>
          </p:cNvSpPr>
          <p:nvPr>
            <p:ph type="body" sz="quarter" idx="10"/>
          </p:nvPr>
        </p:nvSpPr>
        <p:spPr>
          <a:xfrm>
            <a:off x="1543438" y="944163"/>
            <a:ext cx="9810362" cy="627700"/>
          </a:xfrm>
        </p:spPr>
        <p:txBody>
          <a:bodyPr anchor="b" anchorCtr="0">
            <a:normAutofit/>
          </a:bodyPr>
          <a:lstStyle>
            <a:lvl1pPr marL="0" indent="0">
              <a:buFontTx/>
              <a:buNone/>
              <a:defRPr sz="1600">
                <a:solidFill>
                  <a:schemeClr val="accent2"/>
                </a:solidFill>
                <a:latin typeface="IntelOne Text" panose="020B0503020203020204" pitchFamily="34" charset="77"/>
              </a:defRPr>
            </a:lvl1pPr>
          </a:lstStyle>
          <a:p>
            <a:pPr lvl="0"/>
            <a:r>
              <a:rPr lang="en-US" dirty="0"/>
              <a:t>Click to edit Master text styles</a:t>
            </a:r>
          </a:p>
        </p:txBody>
      </p:sp>
      <p:sp>
        <p:nvSpPr>
          <p:cNvPr id="2" name="Title 1">
            <a:extLst>
              <a:ext uri="{FF2B5EF4-FFF2-40B4-BE49-F238E27FC236}">
                <a16:creationId xmlns:a16="http://schemas.microsoft.com/office/drawing/2014/main" id="{A0E6BC2F-544E-4727-A6CC-2BE3B3E01B51}"/>
              </a:ext>
            </a:extLst>
          </p:cNvPr>
          <p:cNvSpPr>
            <a:spLocks noGrp="1"/>
          </p:cNvSpPr>
          <p:nvPr>
            <p:ph type="ctrTitle"/>
          </p:nvPr>
        </p:nvSpPr>
        <p:spPr>
          <a:xfrm>
            <a:off x="1542536" y="1635111"/>
            <a:ext cx="9789007" cy="1874852"/>
          </a:xfrm>
        </p:spPr>
        <p:txBody>
          <a:bodyPr anchor="b"/>
          <a:lstStyle>
            <a:lvl1pPr algn="l">
              <a:defRPr sz="6000">
                <a:solidFill>
                  <a:schemeClr val="bg1"/>
                </a:solidFill>
              </a:defRPr>
            </a:lvl1pPr>
          </a:lstStyle>
          <a:p>
            <a:r>
              <a:rPr lang="en-US" dirty="0"/>
              <a:t>Click to edit Master title style</a:t>
            </a:r>
          </a:p>
        </p:txBody>
      </p:sp>
      <p:sp>
        <p:nvSpPr>
          <p:cNvPr id="3" name="Subtitle 2">
            <a:extLst>
              <a:ext uri="{FF2B5EF4-FFF2-40B4-BE49-F238E27FC236}">
                <a16:creationId xmlns:a16="http://schemas.microsoft.com/office/drawing/2014/main" id="{8BF0B31C-0AD0-4CC0-BF2B-DECE53E66658}"/>
              </a:ext>
            </a:extLst>
          </p:cNvPr>
          <p:cNvSpPr>
            <a:spLocks noGrp="1"/>
          </p:cNvSpPr>
          <p:nvPr>
            <p:ph type="subTitle" idx="1"/>
          </p:nvPr>
        </p:nvSpPr>
        <p:spPr>
          <a:xfrm>
            <a:off x="1542536" y="3602038"/>
            <a:ext cx="9789007" cy="1655762"/>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23681229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288C37-46FC-4731-9B13-9A4D8287207C}"/>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6795D0C0-84CE-4054-A64D-C22F5CD3C8C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7944077E-39A1-403B-B589-3CD3B2DB734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0593BE31-C6B5-4A19-9B13-FBDAFA70ACBA}"/>
              </a:ext>
            </a:extLst>
          </p:cNvPr>
          <p:cNvSpPr>
            <a:spLocks noGrp="1"/>
          </p:cNvSpPr>
          <p:nvPr>
            <p:ph type="dt" sz="half" idx="10"/>
          </p:nvPr>
        </p:nvSpPr>
        <p:spPr/>
        <p:txBody>
          <a:bodyPr/>
          <a:lstStyle/>
          <a:p>
            <a:fld id="{3CB3AF75-5011-4208-8854-7FEB3BCAA888}" type="datetimeFigureOut">
              <a:rPr lang="en-IN" smtClean="0"/>
              <a:t>06-09-2022</a:t>
            </a:fld>
            <a:endParaRPr lang="en-IN"/>
          </a:p>
        </p:txBody>
      </p:sp>
      <p:sp>
        <p:nvSpPr>
          <p:cNvPr id="6" name="Footer Placeholder 5">
            <a:extLst>
              <a:ext uri="{FF2B5EF4-FFF2-40B4-BE49-F238E27FC236}">
                <a16:creationId xmlns:a16="http://schemas.microsoft.com/office/drawing/2014/main" id="{511F273F-0297-44AF-8730-1834654CEE0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26A0986-16B2-4CE1-ADC4-149A5DC279ED}"/>
              </a:ext>
            </a:extLst>
          </p:cNvPr>
          <p:cNvSpPr>
            <a:spLocks noGrp="1"/>
          </p:cNvSpPr>
          <p:nvPr>
            <p:ph type="sldNum" sz="quarter" idx="12"/>
          </p:nvPr>
        </p:nvSpPr>
        <p:spPr/>
        <p:txBody>
          <a:bodyPr/>
          <a:lstStyle/>
          <a:p>
            <a:fld id="{AECE5827-064E-4A58-9864-CA4B6C76DA45}" type="slidenum">
              <a:rPr lang="en-IN" smtClean="0"/>
              <a:t>‹#›</a:t>
            </a:fld>
            <a:endParaRPr lang="en-IN"/>
          </a:p>
        </p:txBody>
      </p:sp>
    </p:spTree>
    <p:extLst>
      <p:ext uri="{BB962C8B-B14F-4D97-AF65-F5344CB8AC3E}">
        <p14:creationId xmlns:p14="http://schemas.microsoft.com/office/powerpoint/2010/main" val="172841285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Title Slide Blue B">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B3AA05A6-FEDA-41DC-B943-5B1F42A56F08}"/>
              </a:ext>
              <a:ext uri="{C183D7F6-B498-43B3-948B-1728B52AA6E4}">
                <adec:decorative xmlns:adec="http://schemas.microsoft.com/office/drawing/2017/decorative" val="1"/>
              </a:ext>
            </a:extLst>
          </p:cNvPr>
          <p:cNvGrpSpPr/>
          <p:nvPr userDrawn="1"/>
        </p:nvGrpSpPr>
        <p:grpSpPr>
          <a:xfrm>
            <a:off x="573803" y="0"/>
            <a:ext cx="4325371" cy="6392520"/>
            <a:chOff x="573803" y="0"/>
            <a:chExt cx="4325371" cy="6392520"/>
          </a:xfrm>
        </p:grpSpPr>
        <p:sp>
          <p:nvSpPr>
            <p:cNvPr id="7" name="Rectangle 6">
              <a:extLst>
                <a:ext uri="{FF2B5EF4-FFF2-40B4-BE49-F238E27FC236}">
                  <a16:creationId xmlns:a16="http://schemas.microsoft.com/office/drawing/2014/main" id="{EF200040-B841-47B7-8555-E0299CDC24FA}"/>
                </a:ext>
              </a:extLst>
            </p:cNvPr>
            <p:cNvSpPr/>
            <p:nvPr userDrawn="1"/>
          </p:nvSpPr>
          <p:spPr>
            <a:xfrm>
              <a:off x="1468406" y="0"/>
              <a:ext cx="3430768" cy="5390870"/>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grpSp>
          <p:nvGrpSpPr>
            <p:cNvPr id="8" name="Group 7">
              <a:extLst>
                <a:ext uri="{FF2B5EF4-FFF2-40B4-BE49-F238E27FC236}">
                  <a16:creationId xmlns:a16="http://schemas.microsoft.com/office/drawing/2014/main" id="{3AD8DF60-7E0A-43C5-81B6-9B3522A7A826}"/>
                </a:ext>
              </a:extLst>
            </p:cNvPr>
            <p:cNvGrpSpPr/>
            <p:nvPr userDrawn="1"/>
          </p:nvGrpSpPr>
          <p:grpSpPr>
            <a:xfrm>
              <a:off x="1468406" y="5995719"/>
              <a:ext cx="1059754" cy="396801"/>
              <a:chOff x="1314450" y="6391094"/>
              <a:chExt cx="1123377" cy="420623"/>
            </a:xfrm>
          </p:grpSpPr>
          <p:sp>
            <p:nvSpPr>
              <p:cNvPr id="9" name="Freeform: Shape 8">
                <a:extLst>
                  <a:ext uri="{FF2B5EF4-FFF2-40B4-BE49-F238E27FC236}">
                    <a16:creationId xmlns:a16="http://schemas.microsoft.com/office/drawing/2014/main" id="{0AC5EDAF-1FA5-4CEA-99CA-7D0E1F5DDF81}"/>
                  </a:ext>
                </a:extLst>
              </p:cNvPr>
              <p:cNvSpPr/>
              <p:nvPr/>
            </p:nvSpPr>
            <p:spPr>
              <a:xfrm>
                <a:off x="1314450" y="6396809"/>
                <a:ext cx="78581" cy="78581"/>
              </a:xfrm>
              <a:custGeom>
                <a:avLst/>
                <a:gdLst>
                  <a:gd name="connsiteX0" fmla="*/ 0 w 78581"/>
                  <a:gd name="connsiteY0" fmla="*/ 0 h 78581"/>
                  <a:gd name="connsiteX1" fmla="*/ 78581 w 78581"/>
                  <a:gd name="connsiteY1" fmla="*/ 0 h 78581"/>
                  <a:gd name="connsiteX2" fmla="*/ 78581 w 78581"/>
                  <a:gd name="connsiteY2" fmla="*/ 78581 h 78581"/>
                  <a:gd name="connsiteX3" fmla="*/ 0 w 78581"/>
                  <a:gd name="connsiteY3" fmla="*/ 78581 h 78581"/>
                </a:gdLst>
                <a:ahLst/>
                <a:cxnLst>
                  <a:cxn ang="0">
                    <a:pos x="connsiteX0" y="connsiteY0"/>
                  </a:cxn>
                  <a:cxn ang="0">
                    <a:pos x="connsiteX1" y="connsiteY1"/>
                  </a:cxn>
                  <a:cxn ang="0">
                    <a:pos x="connsiteX2" y="connsiteY2"/>
                  </a:cxn>
                  <a:cxn ang="0">
                    <a:pos x="connsiteX3" y="connsiteY3"/>
                  </a:cxn>
                </a:cxnLst>
                <a:rect l="l" t="t" r="r" b="b"/>
                <a:pathLst>
                  <a:path w="78581" h="78581">
                    <a:moveTo>
                      <a:pt x="0" y="0"/>
                    </a:moveTo>
                    <a:lnTo>
                      <a:pt x="78581" y="0"/>
                    </a:lnTo>
                    <a:lnTo>
                      <a:pt x="78581" y="78581"/>
                    </a:lnTo>
                    <a:lnTo>
                      <a:pt x="0" y="78581"/>
                    </a:lnTo>
                    <a:close/>
                  </a:path>
                </a:pathLst>
              </a:custGeom>
              <a:solidFill>
                <a:srgbClr val="00B2E3"/>
              </a:solidFill>
              <a:ln w="9525" cap="flat">
                <a:noFill/>
                <a:prstDash val="solid"/>
                <a:miter/>
              </a:ln>
            </p:spPr>
            <p:txBody>
              <a:bodyPr rtlCol="0" anchor="ctr"/>
              <a:lstStyle/>
              <a:p>
                <a:endParaRPr lang="en-US" dirty="0">
                  <a:ea typeface="Intel Clear" panose="020B0604020203020204" pitchFamily="34" charset="0"/>
                  <a:cs typeface="Times New Roman" panose="02020603050405020304" pitchFamily="18" charset="0"/>
                </a:endParaRPr>
              </a:p>
            </p:txBody>
          </p:sp>
          <p:sp>
            <p:nvSpPr>
              <p:cNvPr id="10" name="Freeform: Shape 9">
                <a:extLst>
                  <a:ext uri="{FF2B5EF4-FFF2-40B4-BE49-F238E27FC236}">
                    <a16:creationId xmlns:a16="http://schemas.microsoft.com/office/drawing/2014/main" id="{5731A324-874D-4D3D-95F1-8AE3303E2272}"/>
                  </a:ext>
                </a:extLst>
              </p:cNvPr>
              <p:cNvSpPr/>
              <p:nvPr/>
            </p:nvSpPr>
            <p:spPr>
              <a:xfrm>
                <a:off x="1316545" y="6391094"/>
                <a:ext cx="995171" cy="420623"/>
              </a:xfrm>
              <a:custGeom>
                <a:avLst/>
                <a:gdLst>
                  <a:gd name="connsiteX0" fmla="*/ 74486 w 995171"/>
                  <a:gd name="connsiteY0" fmla="*/ 131921 h 420623"/>
                  <a:gd name="connsiteX1" fmla="*/ 0 w 995171"/>
                  <a:gd name="connsiteY1" fmla="*/ 131921 h 420623"/>
                  <a:gd name="connsiteX2" fmla="*/ 0 w 995171"/>
                  <a:gd name="connsiteY2" fmla="*/ 414719 h 420623"/>
                  <a:gd name="connsiteX3" fmla="*/ 74486 w 995171"/>
                  <a:gd name="connsiteY3" fmla="*/ 414719 h 420623"/>
                  <a:gd name="connsiteX4" fmla="*/ 74486 w 995171"/>
                  <a:gd name="connsiteY4" fmla="*/ 131921 h 420623"/>
                  <a:gd name="connsiteX5" fmla="*/ 568262 w 995171"/>
                  <a:gd name="connsiteY5" fmla="*/ 417576 h 420623"/>
                  <a:gd name="connsiteX6" fmla="*/ 568262 w 995171"/>
                  <a:gd name="connsiteY6" fmla="*/ 348234 h 420623"/>
                  <a:gd name="connsiteX7" fmla="*/ 541306 w 995171"/>
                  <a:gd name="connsiteY7" fmla="*/ 346520 h 420623"/>
                  <a:gd name="connsiteX8" fmla="*/ 523780 w 995171"/>
                  <a:gd name="connsiteY8" fmla="*/ 338804 h 420623"/>
                  <a:gd name="connsiteX9" fmla="*/ 516065 w 995171"/>
                  <a:gd name="connsiteY9" fmla="*/ 321945 h 420623"/>
                  <a:gd name="connsiteX10" fmla="*/ 514350 w 995171"/>
                  <a:gd name="connsiteY10" fmla="*/ 294608 h 420623"/>
                  <a:gd name="connsiteX11" fmla="*/ 514350 w 995171"/>
                  <a:gd name="connsiteY11" fmla="*/ 195644 h 420623"/>
                  <a:gd name="connsiteX12" fmla="*/ 568262 w 995171"/>
                  <a:gd name="connsiteY12" fmla="*/ 195644 h 420623"/>
                  <a:gd name="connsiteX13" fmla="*/ 568262 w 995171"/>
                  <a:gd name="connsiteY13" fmla="*/ 131921 h 420623"/>
                  <a:gd name="connsiteX14" fmla="*/ 514350 w 995171"/>
                  <a:gd name="connsiteY14" fmla="*/ 131921 h 420623"/>
                  <a:gd name="connsiteX15" fmla="*/ 514350 w 995171"/>
                  <a:gd name="connsiteY15" fmla="*/ 21812 h 420623"/>
                  <a:gd name="connsiteX16" fmla="*/ 439865 w 995171"/>
                  <a:gd name="connsiteY16" fmla="*/ 21812 h 420623"/>
                  <a:gd name="connsiteX17" fmla="*/ 439865 w 995171"/>
                  <a:gd name="connsiteY17" fmla="*/ 295180 h 420623"/>
                  <a:gd name="connsiteX18" fmla="*/ 445865 w 995171"/>
                  <a:gd name="connsiteY18" fmla="*/ 353473 h 420623"/>
                  <a:gd name="connsiteX19" fmla="*/ 465677 w 995171"/>
                  <a:gd name="connsiteY19" fmla="*/ 391001 h 420623"/>
                  <a:gd name="connsiteX20" fmla="*/ 502063 w 995171"/>
                  <a:gd name="connsiteY20" fmla="*/ 411385 h 420623"/>
                  <a:gd name="connsiteX21" fmla="*/ 558927 w 995171"/>
                  <a:gd name="connsiteY21" fmla="*/ 417671 h 420623"/>
                  <a:gd name="connsiteX22" fmla="*/ 568262 w 995171"/>
                  <a:gd name="connsiteY22" fmla="*/ 417671 h 420623"/>
                  <a:gd name="connsiteX23" fmla="*/ 995172 w 995171"/>
                  <a:gd name="connsiteY23" fmla="*/ 0 h 420623"/>
                  <a:gd name="connsiteX24" fmla="*/ 920687 w 995171"/>
                  <a:gd name="connsiteY24" fmla="*/ 0 h 420623"/>
                  <a:gd name="connsiteX25" fmla="*/ 920687 w 995171"/>
                  <a:gd name="connsiteY25" fmla="*/ 414719 h 420623"/>
                  <a:gd name="connsiteX26" fmla="*/ 995172 w 995171"/>
                  <a:gd name="connsiteY26" fmla="*/ 414719 h 420623"/>
                  <a:gd name="connsiteX27" fmla="*/ 995172 w 995171"/>
                  <a:gd name="connsiteY27" fmla="*/ 0 h 420623"/>
                  <a:gd name="connsiteX28" fmla="*/ 367951 w 995171"/>
                  <a:gd name="connsiteY28" fmla="*/ 159830 h 420623"/>
                  <a:gd name="connsiteX29" fmla="*/ 281273 w 995171"/>
                  <a:gd name="connsiteY29" fmla="*/ 126206 h 420623"/>
                  <a:gd name="connsiteX30" fmla="*/ 232410 w 995171"/>
                  <a:gd name="connsiteY30" fmla="*/ 137065 h 420623"/>
                  <a:gd name="connsiteX31" fmla="*/ 195358 w 995171"/>
                  <a:gd name="connsiteY31" fmla="*/ 167259 h 420623"/>
                  <a:gd name="connsiteX32" fmla="*/ 191262 w 995171"/>
                  <a:gd name="connsiteY32" fmla="*/ 172498 h 420623"/>
                  <a:gd name="connsiteX33" fmla="*/ 191262 w 995171"/>
                  <a:gd name="connsiteY33" fmla="*/ 167831 h 420623"/>
                  <a:gd name="connsiteX34" fmla="*/ 191262 w 995171"/>
                  <a:gd name="connsiteY34" fmla="*/ 132017 h 420623"/>
                  <a:gd name="connsiteX35" fmla="*/ 117920 w 995171"/>
                  <a:gd name="connsiteY35" fmla="*/ 132017 h 420623"/>
                  <a:gd name="connsiteX36" fmla="*/ 117920 w 995171"/>
                  <a:gd name="connsiteY36" fmla="*/ 414814 h 420623"/>
                  <a:gd name="connsiteX37" fmla="*/ 191929 w 995171"/>
                  <a:gd name="connsiteY37" fmla="*/ 414814 h 420623"/>
                  <a:gd name="connsiteX38" fmla="*/ 191929 w 995171"/>
                  <a:gd name="connsiteY38" fmla="*/ 264128 h 420623"/>
                  <a:gd name="connsiteX39" fmla="*/ 192024 w 995171"/>
                  <a:gd name="connsiteY39" fmla="*/ 274606 h 420623"/>
                  <a:gd name="connsiteX40" fmla="*/ 192119 w 995171"/>
                  <a:gd name="connsiteY40" fmla="*/ 269558 h 420623"/>
                  <a:gd name="connsiteX41" fmla="*/ 211741 w 995171"/>
                  <a:gd name="connsiteY41" fmla="*/ 210884 h 420623"/>
                  <a:gd name="connsiteX42" fmla="*/ 258985 w 995171"/>
                  <a:gd name="connsiteY42" fmla="*/ 190786 h 420623"/>
                  <a:gd name="connsiteX43" fmla="*/ 307753 w 995171"/>
                  <a:gd name="connsiteY43" fmla="*/ 210407 h 420623"/>
                  <a:gd name="connsiteX44" fmla="*/ 323945 w 995171"/>
                  <a:gd name="connsiteY44" fmla="*/ 264605 h 420623"/>
                  <a:gd name="connsiteX45" fmla="*/ 323945 w 995171"/>
                  <a:gd name="connsiteY45" fmla="*/ 264605 h 420623"/>
                  <a:gd name="connsiteX46" fmla="*/ 323945 w 995171"/>
                  <a:gd name="connsiteY46" fmla="*/ 265176 h 420623"/>
                  <a:gd name="connsiteX47" fmla="*/ 323945 w 995171"/>
                  <a:gd name="connsiteY47" fmla="*/ 265271 h 420623"/>
                  <a:gd name="connsiteX48" fmla="*/ 323945 w 995171"/>
                  <a:gd name="connsiteY48" fmla="*/ 414814 h 420623"/>
                  <a:gd name="connsiteX49" fmla="*/ 399098 w 995171"/>
                  <a:gd name="connsiteY49" fmla="*/ 414814 h 420623"/>
                  <a:gd name="connsiteX50" fmla="*/ 399098 w 995171"/>
                  <a:gd name="connsiteY50" fmla="*/ 254222 h 420623"/>
                  <a:gd name="connsiteX51" fmla="*/ 367951 w 995171"/>
                  <a:gd name="connsiteY51" fmla="*/ 159830 h 420623"/>
                  <a:gd name="connsiteX52" fmla="*/ 881825 w 995171"/>
                  <a:gd name="connsiteY52" fmla="*/ 272796 h 420623"/>
                  <a:gd name="connsiteX53" fmla="*/ 871061 w 995171"/>
                  <a:gd name="connsiteY53" fmla="*/ 215646 h 420623"/>
                  <a:gd name="connsiteX54" fmla="*/ 841057 w 995171"/>
                  <a:gd name="connsiteY54" fmla="*/ 168974 h 420623"/>
                  <a:gd name="connsiteX55" fmla="*/ 794957 w 995171"/>
                  <a:gd name="connsiteY55" fmla="*/ 137636 h 420623"/>
                  <a:gd name="connsiteX56" fmla="*/ 735806 w 995171"/>
                  <a:gd name="connsiteY56" fmla="*/ 126302 h 420623"/>
                  <a:gd name="connsiteX57" fmla="*/ 678371 w 995171"/>
                  <a:gd name="connsiteY57" fmla="*/ 137922 h 420623"/>
                  <a:gd name="connsiteX58" fmla="*/ 631698 w 995171"/>
                  <a:gd name="connsiteY58" fmla="*/ 169355 h 420623"/>
                  <a:gd name="connsiteX59" fmla="*/ 600266 w 995171"/>
                  <a:gd name="connsiteY59" fmla="*/ 216027 h 420623"/>
                  <a:gd name="connsiteX60" fmla="*/ 588645 w 995171"/>
                  <a:gd name="connsiteY60" fmla="*/ 273463 h 420623"/>
                  <a:gd name="connsiteX61" fmla="*/ 599694 w 995171"/>
                  <a:gd name="connsiteY61" fmla="*/ 330899 h 420623"/>
                  <a:gd name="connsiteX62" fmla="*/ 630269 w 995171"/>
                  <a:gd name="connsiteY62" fmla="*/ 377571 h 420623"/>
                  <a:gd name="connsiteX63" fmla="*/ 677513 w 995171"/>
                  <a:gd name="connsiteY63" fmla="*/ 409004 h 420623"/>
                  <a:gd name="connsiteX64" fmla="*/ 738092 w 995171"/>
                  <a:gd name="connsiteY64" fmla="*/ 420624 h 420623"/>
                  <a:gd name="connsiteX65" fmla="*/ 863918 w 995171"/>
                  <a:gd name="connsiteY65" fmla="*/ 365093 h 420623"/>
                  <a:gd name="connsiteX66" fmla="*/ 810292 w 995171"/>
                  <a:gd name="connsiteY66" fmla="*/ 324231 h 420623"/>
                  <a:gd name="connsiteX67" fmla="*/ 738664 w 995171"/>
                  <a:gd name="connsiteY67" fmla="*/ 355854 h 420623"/>
                  <a:gd name="connsiteX68" fmla="*/ 687229 w 995171"/>
                  <a:gd name="connsiteY68" fmla="*/ 341376 h 420623"/>
                  <a:gd name="connsiteX69" fmla="*/ 660368 w 995171"/>
                  <a:gd name="connsiteY69" fmla="*/ 302133 h 420623"/>
                  <a:gd name="connsiteX70" fmla="*/ 659606 w 995171"/>
                  <a:gd name="connsiteY70" fmla="*/ 299466 h 420623"/>
                  <a:gd name="connsiteX71" fmla="*/ 881825 w 995171"/>
                  <a:gd name="connsiteY71" fmla="*/ 299466 h 420623"/>
                  <a:gd name="connsiteX72" fmla="*/ 881825 w 995171"/>
                  <a:gd name="connsiteY72" fmla="*/ 272796 h 420623"/>
                  <a:gd name="connsiteX73" fmla="*/ 660368 w 995171"/>
                  <a:gd name="connsiteY73" fmla="*/ 246793 h 420623"/>
                  <a:gd name="connsiteX74" fmla="*/ 735330 w 995171"/>
                  <a:gd name="connsiteY74" fmla="*/ 189929 h 420623"/>
                  <a:gd name="connsiteX75" fmla="*/ 810387 w 995171"/>
                  <a:gd name="connsiteY75" fmla="*/ 246698 h 420623"/>
                  <a:gd name="connsiteX76" fmla="*/ 660368 w 995171"/>
                  <a:gd name="connsiteY76" fmla="*/ 246793 h 420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995171" h="420623">
                    <a:moveTo>
                      <a:pt x="74486" y="131921"/>
                    </a:moveTo>
                    <a:lnTo>
                      <a:pt x="0" y="131921"/>
                    </a:lnTo>
                    <a:lnTo>
                      <a:pt x="0" y="414719"/>
                    </a:lnTo>
                    <a:lnTo>
                      <a:pt x="74486" y="414719"/>
                    </a:lnTo>
                    <a:lnTo>
                      <a:pt x="74486" y="131921"/>
                    </a:lnTo>
                    <a:close/>
                    <a:moveTo>
                      <a:pt x="568262" y="417576"/>
                    </a:moveTo>
                    <a:lnTo>
                      <a:pt x="568262" y="348234"/>
                    </a:lnTo>
                    <a:cubicBezTo>
                      <a:pt x="557308" y="348139"/>
                      <a:pt x="548259" y="347567"/>
                      <a:pt x="541306" y="346520"/>
                    </a:cubicBezTo>
                    <a:cubicBezTo>
                      <a:pt x="533591" y="345281"/>
                      <a:pt x="527685" y="342710"/>
                      <a:pt x="523780" y="338804"/>
                    </a:cubicBezTo>
                    <a:cubicBezTo>
                      <a:pt x="519875" y="334899"/>
                      <a:pt x="517303" y="329184"/>
                      <a:pt x="516065" y="321945"/>
                    </a:cubicBezTo>
                    <a:cubicBezTo>
                      <a:pt x="514922" y="314992"/>
                      <a:pt x="514350" y="305753"/>
                      <a:pt x="514350" y="294608"/>
                    </a:cubicBezTo>
                    <a:lnTo>
                      <a:pt x="514350" y="195644"/>
                    </a:lnTo>
                    <a:lnTo>
                      <a:pt x="568262" y="195644"/>
                    </a:lnTo>
                    <a:lnTo>
                      <a:pt x="568262" y="131921"/>
                    </a:lnTo>
                    <a:lnTo>
                      <a:pt x="514350" y="131921"/>
                    </a:lnTo>
                    <a:lnTo>
                      <a:pt x="514350" y="21812"/>
                    </a:lnTo>
                    <a:lnTo>
                      <a:pt x="439865" y="21812"/>
                    </a:lnTo>
                    <a:lnTo>
                      <a:pt x="439865" y="295180"/>
                    </a:lnTo>
                    <a:cubicBezTo>
                      <a:pt x="439865" y="318230"/>
                      <a:pt x="441865" y="337852"/>
                      <a:pt x="445865" y="353473"/>
                    </a:cubicBezTo>
                    <a:cubicBezTo>
                      <a:pt x="449771" y="368903"/>
                      <a:pt x="456438" y="381572"/>
                      <a:pt x="465677" y="391001"/>
                    </a:cubicBezTo>
                    <a:cubicBezTo>
                      <a:pt x="474917" y="400431"/>
                      <a:pt x="487204" y="407289"/>
                      <a:pt x="502063" y="411385"/>
                    </a:cubicBezTo>
                    <a:cubicBezTo>
                      <a:pt x="517112" y="415481"/>
                      <a:pt x="536258" y="417671"/>
                      <a:pt x="558927" y="417671"/>
                    </a:cubicBezTo>
                    <a:lnTo>
                      <a:pt x="568262" y="417671"/>
                    </a:lnTo>
                    <a:close/>
                    <a:moveTo>
                      <a:pt x="995172" y="0"/>
                    </a:moveTo>
                    <a:lnTo>
                      <a:pt x="920687" y="0"/>
                    </a:lnTo>
                    <a:lnTo>
                      <a:pt x="920687" y="414719"/>
                    </a:lnTo>
                    <a:lnTo>
                      <a:pt x="995172" y="414719"/>
                    </a:lnTo>
                    <a:lnTo>
                      <a:pt x="995172" y="0"/>
                    </a:lnTo>
                    <a:close/>
                    <a:moveTo>
                      <a:pt x="367951" y="159830"/>
                    </a:moveTo>
                    <a:cubicBezTo>
                      <a:pt x="347282" y="137541"/>
                      <a:pt x="318135" y="126206"/>
                      <a:pt x="281273" y="126206"/>
                    </a:cubicBezTo>
                    <a:cubicBezTo>
                      <a:pt x="263462" y="126206"/>
                      <a:pt x="247079" y="129921"/>
                      <a:pt x="232410" y="137065"/>
                    </a:cubicBezTo>
                    <a:cubicBezTo>
                      <a:pt x="217742" y="144304"/>
                      <a:pt x="205264" y="154496"/>
                      <a:pt x="195358" y="167259"/>
                    </a:cubicBezTo>
                    <a:lnTo>
                      <a:pt x="191262" y="172498"/>
                    </a:lnTo>
                    <a:lnTo>
                      <a:pt x="191262" y="167831"/>
                    </a:lnTo>
                    <a:lnTo>
                      <a:pt x="191262" y="132017"/>
                    </a:lnTo>
                    <a:lnTo>
                      <a:pt x="117920" y="132017"/>
                    </a:lnTo>
                    <a:lnTo>
                      <a:pt x="117920" y="414814"/>
                    </a:lnTo>
                    <a:lnTo>
                      <a:pt x="191929" y="414814"/>
                    </a:lnTo>
                    <a:lnTo>
                      <a:pt x="191929" y="264128"/>
                    </a:lnTo>
                    <a:lnTo>
                      <a:pt x="192024" y="274606"/>
                    </a:lnTo>
                    <a:cubicBezTo>
                      <a:pt x="192024" y="272891"/>
                      <a:pt x="192024" y="271177"/>
                      <a:pt x="192119" y="269558"/>
                    </a:cubicBezTo>
                    <a:cubicBezTo>
                      <a:pt x="192881" y="243173"/>
                      <a:pt x="199454" y="223456"/>
                      <a:pt x="211741" y="210884"/>
                    </a:cubicBezTo>
                    <a:cubicBezTo>
                      <a:pt x="224790" y="197549"/>
                      <a:pt x="240697" y="190786"/>
                      <a:pt x="258985" y="190786"/>
                    </a:cubicBezTo>
                    <a:cubicBezTo>
                      <a:pt x="280511" y="190786"/>
                      <a:pt x="296894" y="197358"/>
                      <a:pt x="307753" y="210407"/>
                    </a:cubicBezTo>
                    <a:cubicBezTo>
                      <a:pt x="318421" y="223171"/>
                      <a:pt x="323850" y="241364"/>
                      <a:pt x="323945" y="264605"/>
                    </a:cubicBezTo>
                    <a:lnTo>
                      <a:pt x="323945" y="264605"/>
                    </a:lnTo>
                    <a:lnTo>
                      <a:pt x="323945" y="265176"/>
                    </a:lnTo>
                    <a:lnTo>
                      <a:pt x="323945" y="265271"/>
                    </a:lnTo>
                    <a:lnTo>
                      <a:pt x="323945" y="414814"/>
                    </a:lnTo>
                    <a:lnTo>
                      <a:pt x="399098" y="414814"/>
                    </a:lnTo>
                    <a:lnTo>
                      <a:pt x="399098" y="254222"/>
                    </a:lnTo>
                    <a:cubicBezTo>
                      <a:pt x="399193" y="213931"/>
                      <a:pt x="388620" y="182118"/>
                      <a:pt x="367951" y="159830"/>
                    </a:cubicBezTo>
                    <a:moveTo>
                      <a:pt x="881825" y="272796"/>
                    </a:moveTo>
                    <a:cubicBezTo>
                      <a:pt x="881825" y="252508"/>
                      <a:pt x="878205" y="233267"/>
                      <a:pt x="871061" y="215646"/>
                    </a:cubicBezTo>
                    <a:cubicBezTo>
                      <a:pt x="863918" y="198025"/>
                      <a:pt x="853821" y="182309"/>
                      <a:pt x="841057" y="168974"/>
                    </a:cubicBezTo>
                    <a:cubicBezTo>
                      <a:pt x="828294" y="155639"/>
                      <a:pt x="812768" y="145066"/>
                      <a:pt x="794957" y="137636"/>
                    </a:cubicBezTo>
                    <a:cubicBezTo>
                      <a:pt x="777145" y="130112"/>
                      <a:pt x="757238" y="126302"/>
                      <a:pt x="735806" y="126302"/>
                    </a:cubicBezTo>
                    <a:cubicBezTo>
                      <a:pt x="715518" y="126302"/>
                      <a:pt x="696182" y="130207"/>
                      <a:pt x="678371" y="137922"/>
                    </a:cubicBezTo>
                    <a:cubicBezTo>
                      <a:pt x="660559" y="145637"/>
                      <a:pt x="644843" y="156210"/>
                      <a:pt x="631698" y="169355"/>
                    </a:cubicBezTo>
                    <a:cubicBezTo>
                      <a:pt x="618554" y="182499"/>
                      <a:pt x="607981" y="198215"/>
                      <a:pt x="600266" y="216027"/>
                    </a:cubicBezTo>
                    <a:cubicBezTo>
                      <a:pt x="592550" y="233839"/>
                      <a:pt x="588645" y="253175"/>
                      <a:pt x="588645" y="273463"/>
                    </a:cubicBezTo>
                    <a:cubicBezTo>
                      <a:pt x="588645" y="293751"/>
                      <a:pt x="592360" y="313087"/>
                      <a:pt x="599694" y="330899"/>
                    </a:cubicBezTo>
                    <a:cubicBezTo>
                      <a:pt x="607028" y="348710"/>
                      <a:pt x="617315" y="364426"/>
                      <a:pt x="630269" y="377571"/>
                    </a:cubicBezTo>
                    <a:cubicBezTo>
                      <a:pt x="643223" y="390716"/>
                      <a:pt x="659130" y="401288"/>
                      <a:pt x="677513" y="409004"/>
                    </a:cubicBezTo>
                    <a:cubicBezTo>
                      <a:pt x="695897" y="416719"/>
                      <a:pt x="716280" y="420624"/>
                      <a:pt x="738092" y="420624"/>
                    </a:cubicBezTo>
                    <a:cubicBezTo>
                      <a:pt x="801148" y="420624"/>
                      <a:pt x="840391" y="391954"/>
                      <a:pt x="863918" y="365093"/>
                    </a:cubicBezTo>
                    <a:lnTo>
                      <a:pt x="810292" y="324231"/>
                    </a:lnTo>
                    <a:cubicBezTo>
                      <a:pt x="798957" y="337661"/>
                      <a:pt x="772192" y="355854"/>
                      <a:pt x="738664" y="355854"/>
                    </a:cubicBezTo>
                    <a:cubicBezTo>
                      <a:pt x="717614" y="355854"/>
                      <a:pt x="700373" y="350996"/>
                      <a:pt x="687229" y="341376"/>
                    </a:cubicBezTo>
                    <a:cubicBezTo>
                      <a:pt x="674084" y="331756"/>
                      <a:pt x="665036" y="318611"/>
                      <a:pt x="660368" y="302133"/>
                    </a:cubicBezTo>
                    <a:lnTo>
                      <a:pt x="659606" y="299466"/>
                    </a:lnTo>
                    <a:lnTo>
                      <a:pt x="881825" y="299466"/>
                    </a:lnTo>
                    <a:lnTo>
                      <a:pt x="881825" y="272796"/>
                    </a:lnTo>
                    <a:close/>
                    <a:moveTo>
                      <a:pt x="660368" y="246793"/>
                    </a:moveTo>
                    <a:cubicBezTo>
                      <a:pt x="660368" y="226124"/>
                      <a:pt x="684086" y="189929"/>
                      <a:pt x="735330" y="189929"/>
                    </a:cubicBezTo>
                    <a:cubicBezTo>
                      <a:pt x="786575" y="189929"/>
                      <a:pt x="810387" y="226028"/>
                      <a:pt x="810387" y="246698"/>
                    </a:cubicBezTo>
                    <a:lnTo>
                      <a:pt x="660368" y="246793"/>
                    </a:lnTo>
                    <a:close/>
                  </a:path>
                </a:pathLst>
              </a:custGeom>
              <a:solidFill>
                <a:srgbClr val="FFFFFF"/>
              </a:solidFill>
              <a:ln w="9525" cap="flat">
                <a:noFill/>
                <a:prstDash val="solid"/>
                <a:miter/>
              </a:ln>
            </p:spPr>
            <p:txBody>
              <a:bodyPr rtlCol="0" anchor="ctr"/>
              <a:lstStyle/>
              <a:p>
                <a:endParaRPr lang="en-US" dirty="0">
                  <a:ea typeface="Intel Clear" panose="020B0604020203020204" pitchFamily="34" charset="0"/>
                  <a:cs typeface="Times New Roman" panose="02020603050405020304" pitchFamily="18" charset="0"/>
                </a:endParaRPr>
              </a:p>
            </p:txBody>
          </p:sp>
          <p:sp>
            <p:nvSpPr>
              <p:cNvPr id="11" name="Freeform: Shape 10">
                <a:extLst>
                  <a:ext uri="{FF2B5EF4-FFF2-40B4-BE49-F238E27FC236}">
                    <a16:creationId xmlns:a16="http://schemas.microsoft.com/office/drawing/2014/main" id="{934E3A93-BFC9-49AD-8CF7-7EDF2A13157E}"/>
                  </a:ext>
                </a:extLst>
              </p:cNvPr>
              <p:cNvSpPr/>
              <p:nvPr/>
            </p:nvSpPr>
            <p:spPr>
              <a:xfrm>
                <a:off x="2358770" y="6728469"/>
                <a:ext cx="79057" cy="79057"/>
              </a:xfrm>
              <a:custGeom>
                <a:avLst/>
                <a:gdLst>
                  <a:gd name="connsiteX0" fmla="*/ 39529 w 79057"/>
                  <a:gd name="connsiteY0" fmla="*/ 5620 h 79057"/>
                  <a:gd name="connsiteX1" fmla="*/ 73438 w 79057"/>
                  <a:gd name="connsiteY1" fmla="*/ 39529 h 79057"/>
                  <a:gd name="connsiteX2" fmla="*/ 39529 w 79057"/>
                  <a:gd name="connsiteY2" fmla="*/ 73438 h 79057"/>
                  <a:gd name="connsiteX3" fmla="*/ 5620 w 79057"/>
                  <a:gd name="connsiteY3" fmla="*/ 39529 h 79057"/>
                  <a:gd name="connsiteX4" fmla="*/ 39529 w 79057"/>
                  <a:gd name="connsiteY4" fmla="*/ 5620 h 79057"/>
                  <a:gd name="connsiteX5" fmla="*/ 39529 w 79057"/>
                  <a:gd name="connsiteY5" fmla="*/ 0 h 79057"/>
                  <a:gd name="connsiteX6" fmla="*/ 0 w 79057"/>
                  <a:gd name="connsiteY6" fmla="*/ 39529 h 79057"/>
                  <a:gd name="connsiteX7" fmla="*/ 39529 w 79057"/>
                  <a:gd name="connsiteY7" fmla="*/ 79058 h 79057"/>
                  <a:gd name="connsiteX8" fmla="*/ 79058 w 79057"/>
                  <a:gd name="connsiteY8" fmla="*/ 39529 h 79057"/>
                  <a:gd name="connsiteX9" fmla="*/ 39529 w 79057"/>
                  <a:gd name="connsiteY9" fmla="*/ 0 h 79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057" h="79057">
                    <a:moveTo>
                      <a:pt x="39529" y="5620"/>
                    </a:moveTo>
                    <a:cubicBezTo>
                      <a:pt x="58198" y="5620"/>
                      <a:pt x="73438" y="20860"/>
                      <a:pt x="73438" y="39529"/>
                    </a:cubicBezTo>
                    <a:cubicBezTo>
                      <a:pt x="73438" y="58198"/>
                      <a:pt x="58198" y="73438"/>
                      <a:pt x="39529" y="73438"/>
                    </a:cubicBezTo>
                    <a:cubicBezTo>
                      <a:pt x="20860" y="73438"/>
                      <a:pt x="5620" y="58198"/>
                      <a:pt x="5620" y="39529"/>
                    </a:cubicBezTo>
                    <a:cubicBezTo>
                      <a:pt x="5620" y="20860"/>
                      <a:pt x="20860" y="5620"/>
                      <a:pt x="39529" y="5620"/>
                    </a:cubicBezTo>
                    <a:moveTo>
                      <a:pt x="39529" y="0"/>
                    </a:moveTo>
                    <a:cubicBezTo>
                      <a:pt x="17717" y="0"/>
                      <a:pt x="0" y="17717"/>
                      <a:pt x="0" y="39529"/>
                    </a:cubicBezTo>
                    <a:cubicBezTo>
                      <a:pt x="0" y="61341"/>
                      <a:pt x="17717" y="79058"/>
                      <a:pt x="39529" y="79058"/>
                    </a:cubicBezTo>
                    <a:cubicBezTo>
                      <a:pt x="61341" y="79058"/>
                      <a:pt x="79058" y="61341"/>
                      <a:pt x="79058" y="39529"/>
                    </a:cubicBezTo>
                    <a:cubicBezTo>
                      <a:pt x="79058" y="17717"/>
                      <a:pt x="61341" y="0"/>
                      <a:pt x="39529" y="0"/>
                    </a:cubicBezTo>
                  </a:path>
                </a:pathLst>
              </a:custGeom>
              <a:solidFill>
                <a:srgbClr val="FFFFFF"/>
              </a:solidFill>
              <a:ln w="9525" cap="flat">
                <a:noFill/>
                <a:prstDash val="solid"/>
                <a:miter/>
              </a:ln>
            </p:spPr>
            <p:txBody>
              <a:bodyPr rtlCol="0" anchor="ctr"/>
              <a:lstStyle/>
              <a:p>
                <a:endParaRPr lang="en-US" dirty="0">
                  <a:ea typeface="Intel Clear" panose="020B0604020203020204" pitchFamily="34" charset="0"/>
                  <a:cs typeface="Times New Roman" panose="02020603050405020304" pitchFamily="18" charset="0"/>
                </a:endParaRPr>
              </a:p>
            </p:txBody>
          </p:sp>
          <p:sp>
            <p:nvSpPr>
              <p:cNvPr id="12" name="Freeform: Shape 11">
                <a:extLst>
                  <a:ext uri="{FF2B5EF4-FFF2-40B4-BE49-F238E27FC236}">
                    <a16:creationId xmlns:a16="http://schemas.microsoft.com/office/drawing/2014/main" id="{839DD8F2-C56B-454C-9A84-A663F83DB6CE}"/>
                  </a:ext>
                </a:extLst>
              </p:cNvPr>
              <p:cNvSpPr/>
              <p:nvPr/>
            </p:nvSpPr>
            <p:spPr>
              <a:xfrm>
                <a:off x="2384869" y="6748090"/>
                <a:ext cx="30765" cy="39528"/>
              </a:xfrm>
              <a:custGeom>
                <a:avLst/>
                <a:gdLst>
                  <a:gd name="connsiteX0" fmla="*/ 16383 w 30765"/>
                  <a:gd name="connsiteY0" fmla="*/ 95 h 39528"/>
                  <a:gd name="connsiteX1" fmla="*/ 23051 w 30765"/>
                  <a:gd name="connsiteY1" fmla="*/ 1715 h 39528"/>
                  <a:gd name="connsiteX2" fmla="*/ 27718 w 30765"/>
                  <a:gd name="connsiteY2" fmla="*/ 6191 h 39528"/>
                  <a:gd name="connsiteX3" fmla="*/ 29337 w 30765"/>
                  <a:gd name="connsiteY3" fmla="*/ 12478 h 39528"/>
                  <a:gd name="connsiteX4" fmla="*/ 27146 w 30765"/>
                  <a:gd name="connsiteY4" fmla="*/ 19622 h 39528"/>
                  <a:gd name="connsiteX5" fmla="*/ 21812 w 30765"/>
                  <a:gd name="connsiteY5" fmla="*/ 23717 h 39528"/>
                  <a:gd name="connsiteX6" fmla="*/ 30766 w 30765"/>
                  <a:gd name="connsiteY6" fmla="*/ 39529 h 39528"/>
                  <a:gd name="connsiteX7" fmla="*/ 23717 w 30765"/>
                  <a:gd name="connsiteY7" fmla="*/ 39529 h 39528"/>
                  <a:gd name="connsiteX8" fmla="*/ 15526 w 30765"/>
                  <a:gd name="connsiteY8" fmla="*/ 24860 h 39528"/>
                  <a:gd name="connsiteX9" fmla="*/ 6191 w 30765"/>
                  <a:gd name="connsiteY9" fmla="*/ 24860 h 39528"/>
                  <a:gd name="connsiteX10" fmla="*/ 6191 w 30765"/>
                  <a:gd name="connsiteY10" fmla="*/ 39529 h 39528"/>
                  <a:gd name="connsiteX11" fmla="*/ 0 w 30765"/>
                  <a:gd name="connsiteY11" fmla="*/ 39529 h 39528"/>
                  <a:gd name="connsiteX12" fmla="*/ 0 w 30765"/>
                  <a:gd name="connsiteY12" fmla="*/ 0 h 39528"/>
                  <a:gd name="connsiteX13" fmla="*/ 16383 w 30765"/>
                  <a:gd name="connsiteY13" fmla="*/ 0 h 39528"/>
                  <a:gd name="connsiteX14" fmla="*/ 16383 w 30765"/>
                  <a:gd name="connsiteY14" fmla="*/ 19336 h 39528"/>
                  <a:gd name="connsiteX15" fmla="*/ 19907 w 30765"/>
                  <a:gd name="connsiteY15" fmla="*/ 18478 h 39528"/>
                  <a:gd name="connsiteX16" fmla="*/ 22289 w 30765"/>
                  <a:gd name="connsiteY16" fmla="*/ 16097 h 39528"/>
                  <a:gd name="connsiteX17" fmla="*/ 23146 w 30765"/>
                  <a:gd name="connsiteY17" fmla="*/ 12573 h 39528"/>
                  <a:gd name="connsiteX18" fmla="*/ 22289 w 30765"/>
                  <a:gd name="connsiteY18" fmla="*/ 9049 h 39528"/>
                  <a:gd name="connsiteX19" fmla="*/ 19907 w 30765"/>
                  <a:gd name="connsiteY19" fmla="*/ 6668 h 39528"/>
                  <a:gd name="connsiteX20" fmla="*/ 16383 w 30765"/>
                  <a:gd name="connsiteY20" fmla="*/ 5810 h 39528"/>
                  <a:gd name="connsiteX21" fmla="*/ 6191 w 30765"/>
                  <a:gd name="connsiteY21" fmla="*/ 5810 h 39528"/>
                  <a:gd name="connsiteX22" fmla="*/ 6191 w 30765"/>
                  <a:gd name="connsiteY22" fmla="*/ 19336 h 39528"/>
                  <a:gd name="connsiteX23" fmla="*/ 16383 w 30765"/>
                  <a:gd name="connsiteY23" fmla="*/ 19336 h 39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0765" h="39528">
                    <a:moveTo>
                      <a:pt x="16383" y="95"/>
                    </a:moveTo>
                    <a:cubicBezTo>
                      <a:pt x="18860" y="95"/>
                      <a:pt x="21050" y="667"/>
                      <a:pt x="23051" y="1715"/>
                    </a:cubicBezTo>
                    <a:cubicBezTo>
                      <a:pt x="25051" y="2762"/>
                      <a:pt x="26575" y="4286"/>
                      <a:pt x="27718" y="6191"/>
                    </a:cubicBezTo>
                    <a:cubicBezTo>
                      <a:pt x="28861" y="8096"/>
                      <a:pt x="29337" y="10192"/>
                      <a:pt x="29337" y="12478"/>
                    </a:cubicBezTo>
                    <a:cubicBezTo>
                      <a:pt x="29337" y="15335"/>
                      <a:pt x="28575" y="17717"/>
                      <a:pt x="27146" y="19622"/>
                    </a:cubicBezTo>
                    <a:cubicBezTo>
                      <a:pt x="25718" y="21527"/>
                      <a:pt x="23908" y="22860"/>
                      <a:pt x="21812" y="23717"/>
                    </a:cubicBezTo>
                    <a:lnTo>
                      <a:pt x="30766" y="39529"/>
                    </a:lnTo>
                    <a:lnTo>
                      <a:pt x="23717" y="39529"/>
                    </a:lnTo>
                    <a:lnTo>
                      <a:pt x="15526" y="24860"/>
                    </a:lnTo>
                    <a:lnTo>
                      <a:pt x="6191" y="24860"/>
                    </a:lnTo>
                    <a:lnTo>
                      <a:pt x="6191" y="39529"/>
                    </a:lnTo>
                    <a:lnTo>
                      <a:pt x="0" y="39529"/>
                    </a:lnTo>
                    <a:lnTo>
                      <a:pt x="0" y="0"/>
                    </a:lnTo>
                    <a:lnTo>
                      <a:pt x="16383" y="0"/>
                    </a:lnTo>
                    <a:close/>
                    <a:moveTo>
                      <a:pt x="16383" y="19336"/>
                    </a:moveTo>
                    <a:cubicBezTo>
                      <a:pt x="17717" y="19336"/>
                      <a:pt x="18860" y="19050"/>
                      <a:pt x="19907" y="18478"/>
                    </a:cubicBezTo>
                    <a:cubicBezTo>
                      <a:pt x="20955" y="17907"/>
                      <a:pt x="21717" y="17050"/>
                      <a:pt x="22289" y="16097"/>
                    </a:cubicBezTo>
                    <a:cubicBezTo>
                      <a:pt x="22860" y="15050"/>
                      <a:pt x="23146" y="13906"/>
                      <a:pt x="23146" y="12573"/>
                    </a:cubicBezTo>
                    <a:cubicBezTo>
                      <a:pt x="23146" y="11240"/>
                      <a:pt x="22860" y="10097"/>
                      <a:pt x="22289" y="9049"/>
                    </a:cubicBezTo>
                    <a:cubicBezTo>
                      <a:pt x="21717" y="8001"/>
                      <a:pt x="20860" y="7239"/>
                      <a:pt x="19907" y="6668"/>
                    </a:cubicBezTo>
                    <a:cubicBezTo>
                      <a:pt x="18860" y="6096"/>
                      <a:pt x="17717" y="5810"/>
                      <a:pt x="16383" y="5810"/>
                    </a:cubicBezTo>
                    <a:lnTo>
                      <a:pt x="6191" y="5810"/>
                    </a:lnTo>
                    <a:lnTo>
                      <a:pt x="6191" y="19336"/>
                    </a:lnTo>
                    <a:lnTo>
                      <a:pt x="16383" y="19336"/>
                    </a:lnTo>
                    <a:close/>
                  </a:path>
                </a:pathLst>
              </a:custGeom>
              <a:solidFill>
                <a:srgbClr val="FFFFFF"/>
              </a:solidFill>
              <a:ln w="9525" cap="flat">
                <a:noFill/>
                <a:prstDash val="solid"/>
                <a:miter/>
              </a:ln>
            </p:spPr>
            <p:txBody>
              <a:bodyPr rtlCol="0" anchor="ctr"/>
              <a:lstStyle/>
              <a:p>
                <a:endParaRPr lang="en-US" dirty="0">
                  <a:ea typeface="Intel Clear" panose="020B0604020203020204" pitchFamily="34" charset="0"/>
                  <a:cs typeface="Times New Roman" panose="02020603050405020304" pitchFamily="18" charset="0"/>
                </a:endParaRPr>
              </a:p>
            </p:txBody>
          </p:sp>
        </p:grpSp>
        <p:sp>
          <p:nvSpPr>
            <p:cNvPr id="15" name="Rectangle 14">
              <a:extLst>
                <a:ext uri="{FF2B5EF4-FFF2-40B4-BE49-F238E27FC236}">
                  <a16:creationId xmlns:a16="http://schemas.microsoft.com/office/drawing/2014/main" id="{EC1BCBB2-B699-44A9-B291-3CCD0D0E00F2}"/>
                </a:ext>
              </a:extLst>
            </p:cNvPr>
            <p:cNvSpPr/>
            <p:nvPr userDrawn="1"/>
          </p:nvSpPr>
          <p:spPr>
            <a:xfrm>
              <a:off x="860457" y="4951823"/>
              <a:ext cx="158111" cy="158111"/>
            </a:xfrm>
            <a:prstGeom prst="rect">
              <a:avLst/>
            </a:prstGeom>
            <a:solidFill>
              <a:schemeClr val="accent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16" name="Rectangle 15">
              <a:extLst>
                <a:ext uri="{FF2B5EF4-FFF2-40B4-BE49-F238E27FC236}">
                  <a16:creationId xmlns:a16="http://schemas.microsoft.com/office/drawing/2014/main" id="{73D17A91-F49E-45DE-835E-543E5DCD8458}"/>
                </a:ext>
              </a:extLst>
            </p:cNvPr>
            <p:cNvSpPr/>
            <p:nvPr userDrawn="1"/>
          </p:nvSpPr>
          <p:spPr>
            <a:xfrm>
              <a:off x="573803" y="5104242"/>
              <a:ext cx="286654" cy="286654"/>
            </a:xfrm>
            <a:prstGeom prst="rect">
              <a:avLst/>
            </a:prstGeom>
            <a:solidFill>
              <a:schemeClr val="accent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17" name="Rectangle 16">
              <a:extLst>
                <a:ext uri="{FF2B5EF4-FFF2-40B4-BE49-F238E27FC236}">
                  <a16:creationId xmlns:a16="http://schemas.microsoft.com/office/drawing/2014/main" id="{77E01F40-8D2A-43E6-B578-00B92049883B}"/>
                </a:ext>
              </a:extLst>
            </p:cNvPr>
            <p:cNvSpPr/>
            <p:nvPr userDrawn="1"/>
          </p:nvSpPr>
          <p:spPr>
            <a:xfrm>
              <a:off x="861107" y="5390896"/>
              <a:ext cx="610214" cy="610214"/>
            </a:xfrm>
            <a:prstGeom prst="rect">
              <a:avLst/>
            </a:prstGeom>
            <a:solidFill>
              <a:schemeClr val="accent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grpSp>
      <p:sp>
        <p:nvSpPr>
          <p:cNvPr id="14" name="Text Placeholder 13">
            <a:extLst>
              <a:ext uri="{FF2B5EF4-FFF2-40B4-BE49-F238E27FC236}">
                <a16:creationId xmlns:a16="http://schemas.microsoft.com/office/drawing/2014/main" id="{22825262-3F6E-4DC6-AA53-E30B25B15839}"/>
              </a:ext>
            </a:extLst>
          </p:cNvPr>
          <p:cNvSpPr>
            <a:spLocks noGrp="1"/>
          </p:cNvSpPr>
          <p:nvPr>
            <p:ph type="body" sz="quarter" idx="10"/>
          </p:nvPr>
        </p:nvSpPr>
        <p:spPr>
          <a:xfrm>
            <a:off x="1543438" y="944163"/>
            <a:ext cx="9810362" cy="627700"/>
          </a:xfrm>
        </p:spPr>
        <p:txBody>
          <a:bodyPr anchor="b" anchorCtr="0">
            <a:normAutofit/>
          </a:bodyPr>
          <a:lstStyle>
            <a:lvl1pPr marL="0" indent="0">
              <a:buFontTx/>
              <a:buNone/>
              <a:defRPr sz="1600">
                <a:solidFill>
                  <a:schemeClr val="accent2"/>
                </a:solidFill>
                <a:latin typeface="IntelOne Text" panose="020B0503020203020204" pitchFamily="34" charset="77"/>
              </a:defRPr>
            </a:lvl1pPr>
          </a:lstStyle>
          <a:p>
            <a:pPr lvl="0"/>
            <a:r>
              <a:rPr lang="en-US" dirty="0"/>
              <a:t>Click to edit Master text styles</a:t>
            </a:r>
          </a:p>
        </p:txBody>
      </p:sp>
      <p:sp>
        <p:nvSpPr>
          <p:cNvPr id="2" name="Title 1">
            <a:extLst>
              <a:ext uri="{FF2B5EF4-FFF2-40B4-BE49-F238E27FC236}">
                <a16:creationId xmlns:a16="http://schemas.microsoft.com/office/drawing/2014/main" id="{A0E6BC2F-544E-4727-A6CC-2BE3B3E01B51}"/>
              </a:ext>
            </a:extLst>
          </p:cNvPr>
          <p:cNvSpPr>
            <a:spLocks noGrp="1"/>
          </p:cNvSpPr>
          <p:nvPr>
            <p:ph type="ctrTitle"/>
          </p:nvPr>
        </p:nvSpPr>
        <p:spPr>
          <a:xfrm>
            <a:off x="1542536" y="1635111"/>
            <a:ext cx="9789007" cy="1874852"/>
          </a:xfrm>
        </p:spPr>
        <p:txBody>
          <a:bodyPr anchor="b"/>
          <a:lstStyle>
            <a:lvl1pPr algn="l">
              <a:defRPr sz="6000">
                <a:solidFill>
                  <a:schemeClr val="bg1"/>
                </a:solidFill>
              </a:defRPr>
            </a:lvl1pPr>
          </a:lstStyle>
          <a:p>
            <a:r>
              <a:rPr lang="en-US" dirty="0"/>
              <a:t>Click to edit Master title style</a:t>
            </a:r>
          </a:p>
        </p:txBody>
      </p:sp>
      <p:sp>
        <p:nvSpPr>
          <p:cNvPr id="3" name="Subtitle 2">
            <a:extLst>
              <a:ext uri="{FF2B5EF4-FFF2-40B4-BE49-F238E27FC236}">
                <a16:creationId xmlns:a16="http://schemas.microsoft.com/office/drawing/2014/main" id="{8BF0B31C-0AD0-4CC0-BF2B-DECE53E66658}"/>
              </a:ext>
            </a:extLst>
          </p:cNvPr>
          <p:cNvSpPr>
            <a:spLocks noGrp="1"/>
          </p:cNvSpPr>
          <p:nvPr>
            <p:ph type="subTitle" idx="1"/>
          </p:nvPr>
        </p:nvSpPr>
        <p:spPr>
          <a:xfrm>
            <a:off x="1542536" y="3602038"/>
            <a:ext cx="9789007" cy="1655762"/>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40475571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Title Slide White">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66D8E5A8-9477-47F6-9CA7-9A7DC46705CE}"/>
              </a:ext>
              <a:ext uri="{C183D7F6-B498-43B3-948B-1728B52AA6E4}">
                <adec:decorative xmlns:adec="http://schemas.microsoft.com/office/drawing/2017/decorative" val="1"/>
              </a:ext>
            </a:extLst>
          </p:cNvPr>
          <p:cNvGrpSpPr/>
          <p:nvPr userDrawn="1"/>
        </p:nvGrpSpPr>
        <p:grpSpPr>
          <a:xfrm>
            <a:off x="573803" y="0"/>
            <a:ext cx="4325371" cy="6377476"/>
            <a:chOff x="573803" y="0"/>
            <a:chExt cx="4325371" cy="6377476"/>
          </a:xfrm>
        </p:grpSpPr>
        <p:sp>
          <p:nvSpPr>
            <p:cNvPr id="7" name="Rectangle 6">
              <a:extLst>
                <a:ext uri="{FF2B5EF4-FFF2-40B4-BE49-F238E27FC236}">
                  <a16:creationId xmlns:a16="http://schemas.microsoft.com/office/drawing/2014/main" id="{EF200040-B841-47B7-8555-E0299CDC24FA}"/>
                </a:ext>
              </a:extLst>
            </p:cNvPr>
            <p:cNvSpPr/>
            <p:nvPr userDrawn="1"/>
          </p:nvSpPr>
          <p:spPr>
            <a:xfrm>
              <a:off x="1468406" y="0"/>
              <a:ext cx="3430768" cy="5390870"/>
            </a:xfrm>
            <a:prstGeom prst="rect">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18" name="Rectangle 17">
              <a:extLst>
                <a:ext uri="{FF2B5EF4-FFF2-40B4-BE49-F238E27FC236}">
                  <a16:creationId xmlns:a16="http://schemas.microsoft.com/office/drawing/2014/main" id="{A24C56C1-BF0A-4234-81F8-D2B769834C58}"/>
                </a:ext>
              </a:extLst>
            </p:cNvPr>
            <p:cNvSpPr/>
            <p:nvPr userDrawn="1"/>
          </p:nvSpPr>
          <p:spPr>
            <a:xfrm>
              <a:off x="860457" y="4951823"/>
              <a:ext cx="158111" cy="158111"/>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19" name="Rectangle 18">
              <a:extLst>
                <a:ext uri="{FF2B5EF4-FFF2-40B4-BE49-F238E27FC236}">
                  <a16:creationId xmlns:a16="http://schemas.microsoft.com/office/drawing/2014/main" id="{657C8AC4-A26E-48AF-9B2F-93A0F02E758D}"/>
                </a:ext>
              </a:extLst>
            </p:cNvPr>
            <p:cNvSpPr/>
            <p:nvPr userDrawn="1"/>
          </p:nvSpPr>
          <p:spPr>
            <a:xfrm>
              <a:off x="573803" y="5104242"/>
              <a:ext cx="286654" cy="286654"/>
            </a:xfrm>
            <a:prstGeom prst="rect">
              <a:avLst/>
            </a:prstGeom>
            <a:solidFill>
              <a:schemeClr val="accent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20" name="Rectangle 19">
              <a:extLst>
                <a:ext uri="{FF2B5EF4-FFF2-40B4-BE49-F238E27FC236}">
                  <a16:creationId xmlns:a16="http://schemas.microsoft.com/office/drawing/2014/main" id="{6D5060BD-E2D2-44BB-ADFB-2B20CEB8775D}"/>
                </a:ext>
              </a:extLst>
            </p:cNvPr>
            <p:cNvSpPr/>
            <p:nvPr userDrawn="1"/>
          </p:nvSpPr>
          <p:spPr>
            <a:xfrm>
              <a:off x="861107" y="5390896"/>
              <a:ext cx="610214" cy="610214"/>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pic>
          <p:nvPicPr>
            <p:cNvPr id="21" name="Graphic 20">
              <a:extLst>
                <a:ext uri="{FF2B5EF4-FFF2-40B4-BE49-F238E27FC236}">
                  <a16:creationId xmlns:a16="http://schemas.microsoft.com/office/drawing/2014/main" id="{5A184651-D34A-4937-8369-48ADD8E89C0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466513" y="5992753"/>
              <a:ext cx="1031758" cy="384723"/>
            </a:xfrm>
            <a:prstGeom prst="rect">
              <a:avLst/>
            </a:prstGeom>
          </p:spPr>
        </p:pic>
      </p:grpSp>
      <p:sp>
        <p:nvSpPr>
          <p:cNvPr id="14" name="Text Placeholder 13">
            <a:extLst>
              <a:ext uri="{FF2B5EF4-FFF2-40B4-BE49-F238E27FC236}">
                <a16:creationId xmlns:a16="http://schemas.microsoft.com/office/drawing/2014/main" id="{22825262-3F6E-4DC6-AA53-E30B25B15839}"/>
              </a:ext>
            </a:extLst>
          </p:cNvPr>
          <p:cNvSpPr>
            <a:spLocks noGrp="1"/>
          </p:cNvSpPr>
          <p:nvPr>
            <p:ph type="body" sz="quarter" idx="10"/>
          </p:nvPr>
        </p:nvSpPr>
        <p:spPr>
          <a:xfrm>
            <a:off x="1543438" y="944163"/>
            <a:ext cx="9810362" cy="627700"/>
          </a:xfrm>
        </p:spPr>
        <p:txBody>
          <a:bodyPr anchor="b" anchorCtr="0">
            <a:normAutofit/>
          </a:bodyPr>
          <a:lstStyle>
            <a:lvl1pPr marL="0" indent="0">
              <a:buFontTx/>
              <a:buNone/>
              <a:defRPr sz="1600">
                <a:solidFill>
                  <a:schemeClr val="accent1"/>
                </a:solidFill>
                <a:latin typeface="IntelOne Text" panose="020B0503020203020204" pitchFamily="34" charset="77"/>
              </a:defRPr>
            </a:lvl1pPr>
          </a:lstStyle>
          <a:p>
            <a:pPr lvl="0"/>
            <a:r>
              <a:rPr lang="en-US" dirty="0"/>
              <a:t>Click to edit Master text styles</a:t>
            </a:r>
          </a:p>
        </p:txBody>
      </p:sp>
      <p:sp>
        <p:nvSpPr>
          <p:cNvPr id="2" name="Title 1">
            <a:extLst>
              <a:ext uri="{FF2B5EF4-FFF2-40B4-BE49-F238E27FC236}">
                <a16:creationId xmlns:a16="http://schemas.microsoft.com/office/drawing/2014/main" id="{A0E6BC2F-544E-4727-A6CC-2BE3B3E01B51}"/>
              </a:ext>
            </a:extLst>
          </p:cNvPr>
          <p:cNvSpPr>
            <a:spLocks noGrp="1"/>
          </p:cNvSpPr>
          <p:nvPr>
            <p:ph type="ctrTitle"/>
          </p:nvPr>
        </p:nvSpPr>
        <p:spPr>
          <a:xfrm>
            <a:off x="1542536" y="1635111"/>
            <a:ext cx="9789007" cy="1874852"/>
          </a:xfrm>
        </p:spPr>
        <p:txBody>
          <a:bodyPr anchor="b"/>
          <a:lstStyle>
            <a:lvl1pPr algn="l">
              <a:defRPr sz="6000">
                <a:solidFill>
                  <a:schemeClr val="tx1"/>
                </a:solidFill>
              </a:defRPr>
            </a:lvl1pPr>
          </a:lstStyle>
          <a:p>
            <a:r>
              <a:rPr lang="en-US" dirty="0"/>
              <a:t>Click to edit Master title style</a:t>
            </a:r>
          </a:p>
        </p:txBody>
      </p:sp>
      <p:sp>
        <p:nvSpPr>
          <p:cNvPr id="3" name="Subtitle 2">
            <a:extLst>
              <a:ext uri="{FF2B5EF4-FFF2-40B4-BE49-F238E27FC236}">
                <a16:creationId xmlns:a16="http://schemas.microsoft.com/office/drawing/2014/main" id="{8BF0B31C-0AD0-4CC0-BF2B-DECE53E66658}"/>
              </a:ext>
            </a:extLst>
          </p:cNvPr>
          <p:cNvSpPr>
            <a:spLocks noGrp="1"/>
          </p:cNvSpPr>
          <p:nvPr>
            <p:ph type="subTitle" idx="1"/>
          </p:nvPr>
        </p:nvSpPr>
        <p:spPr>
          <a:xfrm>
            <a:off x="1542536" y="3602038"/>
            <a:ext cx="9789007" cy="1655762"/>
          </a:xfrm>
        </p:spPr>
        <p:txBody>
          <a:bodyPr/>
          <a:lstStyle>
            <a:lvl1pPr marL="0" indent="0" algn="l">
              <a:buNone/>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2405010401"/>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EA7416-C44D-4788-AE82-AF3D1327DA37}"/>
              </a:ext>
            </a:extLst>
          </p:cNvPr>
          <p:cNvSpPr>
            <a:spLocks noGrp="1"/>
          </p:cNvSpPr>
          <p:nvPr>
            <p:ph type="title"/>
          </p:nvPr>
        </p:nvSpPr>
        <p:spPr>
          <a:xfrm>
            <a:off x="381000" y="221694"/>
            <a:ext cx="10972800" cy="1199822"/>
          </a:xfrm>
        </p:spPr>
        <p:txBody>
          <a:bodyPr>
            <a:normAutofit/>
          </a:bodyPr>
          <a:lstStyle>
            <a:lvl1pPr>
              <a:defRPr sz="3600"/>
            </a:lvl1pPr>
          </a:lstStyle>
          <a:p>
            <a:r>
              <a:rPr lang="en-US" dirty="0"/>
              <a:t>Click to edit Master title style</a:t>
            </a:r>
          </a:p>
        </p:txBody>
      </p:sp>
      <p:sp>
        <p:nvSpPr>
          <p:cNvPr id="3" name="Content Placeholder 2">
            <a:extLst>
              <a:ext uri="{FF2B5EF4-FFF2-40B4-BE49-F238E27FC236}">
                <a16:creationId xmlns:a16="http://schemas.microsoft.com/office/drawing/2014/main" id="{F4768FF6-8FD0-4E13-A01B-AB7AF941CB42}"/>
              </a:ext>
            </a:extLst>
          </p:cNvPr>
          <p:cNvSpPr>
            <a:spLocks noGrp="1"/>
          </p:cNvSpPr>
          <p:nvPr>
            <p:ph idx="1"/>
          </p:nvPr>
        </p:nvSpPr>
        <p:spPr>
          <a:xfrm>
            <a:off x="381000" y="1487056"/>
            <a:ext cx="10972800" cy="468990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32731659"/>
      </p:ext>
    </p:extLst>
  </p:cSld>
  <p:clrMapOvr>
    <a:masterClrMapping/>
  </p:clrMapOvr>
  <p:extLst>
    <p:ext uri="{DCECCB84-F9BA-43D5-87BE-67443E8EF086}">
      <p15:sldGuideLst xmlns:p15="http://schemas.microsoft.com/office/powerpoint/2012/main">
        <p15:guide id="1" orient="horz" pos="2160">
          <p15:clr>
            <a:srgbClr val="FBAE40"/>
          </p15:clr>
        </p15:guide>
        <p15:guide id="2" pos="240">
          <p15:clr>
            <a:srgbClr val="FBAE40"/>
          </p15:clr>
        </p15:guide>
        <p15:guide id="3" pos="7152">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Title, Sub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EA7416-C44D-4788-AE82-AF3D1327DA37}"/>
              </a:ext>
            </a:extLst>
          </p:cNvPr>
          <p:cNvSpPr>
            <a:spLocks noGrp="1"/>
          </p:cNvSpPr>
          <p:nvPr>
            <p:ph type="title"/>
          </p:nvPr>
        </p:nvSpPr>
        <p:spPr>
          <a:xfrm>
            <a:off x="381000" y="221694"/>
            <a:ext cx="10972800" cy="1199822"/>
          </a:xfrm>
        </p:spPr>
        <p:txBody>
          <a:bodyPr>
            <a:normAutofit/>
          </a:bodyPr>
          <a:lstStyle>
            <a:lvl1pPr>
              <a:defRPr sz="3600"/>
            </a:lvl1pPr>
          </a:lstStyle>
          <a:p>
            <a:r>
              <a:rPr lang="en-US" dirty="0"/>
              <a:t>Click to edit Master title style</a:t>
            </a:r>
          </a:p>
        </p:txBody>
      </p:sp>
      <p:sp>
        <p:nvSpPr>
          <p:cNvPr id="5" name="Text Placeholder 4">
            <a:extLst>
              <a:ext uri="{FF2B5EF4-FFF2-40B4-BE49-F238E27FC236}">
                <a16:creationId xmlns:a16="http://schemas.microsoft.com/office/drawing/2014/main" id="{22C827E3-834F-40BA-9518-B0648BD536F2}"/>
              </a:ext>
            </a:extLst>
          </p:cNvPr>
          <p:cNvSpPr>
            <a:spLocks noGrp="1"/>
          </p:cNvSpPr>
          <p:nvPr>
            <p:ph type="body" sz="quarter" idx="10"/>
          </p:nvPr>
        </p:nvSpPr>
        <p:spPr>
          <a:xfrm>
            <a:off x="381000" y="1494289"/>
            <a:ext cx="10972800" cy="525462"/>
          </a:xfrm>
        </p:spPr>
        <p:txBody>
          <a:bodyPr>
            <a:noAutofit/>
          </a:bodyPr>
          <a:lstStyle>
            <a:lvl1pPr marL="0" indent="0">
              <a:buFontTx/>
              <a:buNone/>
              <a:defRPr sz="3200" b="0" i="0">
                <a:solidFill>
                  <a:schemeClr val="accent1"/>
                </a:solidFill>
                <a:latin typeface="IntelOne Text" panose="020B0503020203020204" pitchFamily="34" charset="77"/>
              </a:defRPr>
            </a:lvl1pPr>
          </a:lstStyle>
          <a:p>
            <a:pPr lvl="0"/>
            <a:r>
              <a:rPr lang="en-US" dirty="0"/>
              <a:t>Click to edit Master text styles</a:t>
            </a:r>
          </a:p>
        </p:txBody>
      </p:sp>
      <p:sp>
        <p:nvSpPr>
          <p:cNvPr id="3" name="Content Placeholder 2">
            <a:extLst>
              <a:ext uri="{FF2B5EF4-FFF2-40B4-BE49-F238E27FC236}">
                <a16:creationId xmlns:a16="http://schemas.microsoft.com/office/drawing/2014/main" id="{F4768FF6-8FD0-4E13-A01B-AB7AF941CB42}"/>
              </a:ext>
            </a:extLst>
          </p:cNvPr>
          <p:cNvSpPr>
            <a:spLocks noGrp="1"/>
          </p:cNvSpPr>
          <p:nvPr>
            <p:ph idx="1"/>
          </p:nvPr>
        </p:nvSpPr>
        <p:spPr>
          <a:xfrm>
            <a:off x="381000" y="2110067"/>
            <a:ext cx="10972800" cy="408425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821479953"/>
      </p:ext>
    </p:extLst>
  </p:cSld>
  <p:clrMapOvr>
    <a:masterClrMapping/>
  </p:clrMapOvr>
  <p:extLst>
    <p:ext uri="{DCECCB84-F9BA-43D5-87BE-67443E8EF086}">
      <p15:sldGuideLst xmlns:p15="http://schemas.microsoft.com/office/powerpoint/2012/main">
        <p15:guide id="1" orient="horz" pos="2160">
          <p15:clr>
            <a:srgbClr val="FBAE40"/>
          </p15:clr>
        </p15:guide>
        <p15:guide id="2" pos="240">
          <p15:clr>
            <a:srgbClr val="FBAE40"/>
          </p15:clr>
        </p15:guide>
        <p15:guide id="3" pos="7152">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Title, Sub 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B35A4-51BC-4EA4-8E63-8A7D09FB8A18}"/>
              </a:ext>
            </a:extLst>
          </p:cNvPr>
          <p:cNvSpPr>
            <a:spLocks noGrp="1"/>
          </p:cNvSpPr>
          <p:nvPr>
            <p:ph type="title"/>
          </p:nvPr>
        </p:nvSpPr>
        <p:spPr/>
        <p:txBody>
          <a:bodyPr/>
          <a:lstStyle/>
          <a:p>
            <a:r>
              <a:rPr lang="en-US" dirty="0"/>
              <a:t>Click to edit Master title style</a:t>
            </a:r>
          </a:p>
        </p:txBody>
      </p:sp>
      <p:sp>
        <p:nvSpPr>
          <p:cNvPr id="6" name="Text Placeholder 5">
            <a:extLst>
              <a:ext uri="{FF2B5EF4-FFF2-40B4-BE49-F238E27FC236}">
                <a16:creationId xmlns:a16="http://schemas.microsoft.com/office/drawing/2014/main" id="{5C66EBB2-584E-4CD8-BAAE-06D480D3A0CB}"/>
              </a:ext>
            </a:extLst>
          </p:cNvPr>
          <p:cNvSpPr>
            <a:spLocks noGrp="1"/>
          </p:cNvSpPr>
          <p:nvPr>
            <p:ph type="body" sz="quarter" idx="10"/>
          </p:nvPr>
        </p:nvSpPr>
        <p:spPr>
          <a:xfrm>
            <a:off x="381000" y="1495361"/>
            <a:ext cx="10972800" cy="530454"/>
          </a:xfrm>
        </p:spPr>
        <p:txBody>
          <a:bodyPr>
            <a:noAutofit/>
          </a:bodyPr>
          <a:lstStyle>
            <a:lvl1pPr marL="0" indent="0">
              <a:buNone/>
              <a:defRPr sz="3200" b="0" i="0">
                <a:solidFill>
                  <a:schemeClr val="accent1"/>
                </a:solidFill>
                <a:latin typeface="IntelOne Text" panose="020B0503020203020204" pitchFamily="34" charset="77"/>
              </a:defRPr>
            </a:lvl1pPr>
            <a:lvl2pPr marL="457200" indent="0">
              <a:buNone/>
              <a:defRPr/>
            </a:lvl2pPr>
          </a:lstStyle>
          <a:p>
            <a:pPr lvl="0"/>
            <a:r>
              <a:rPr lang="en-US" dirty="0"/>
              <a:t>Click to edit Master text styles</a:t>
            </a:r>
          </a:p>
        </p:txBody>
      </p:sp>
      <p:sp>
        <p:nvSpPr>
          <p:cNvPr id="3" name="Content Placeholder 2">
            <a:extLst>
              <a:ext uri="{FF2B5EF4-FFF2-40B4-BE49-F238E27FC236}">
                <a16:creationId xmlns:a16="http://schemas.microsoft.com/office/drawing/2014/main" id="{8C46AEA0-8A4A-4395-842E-1588A8A29D4C}"/>
              </a:ext>
            </a:extLst>
          </p:cNvPr>
          <p:cNvSpPr>
            <a:spLocks noGrp="1"/>
          </p:cNvSpPr>
          <p:nvPr>
            <p:ph sz="half" idx="1"/>
          </p:nvPr>
        </p:nvSpPr>
        <p:spPr>
          <a:xfrm>
            <a:off x="380999" y="2105680"/>
            <a:ext cx="5429865" cy="409577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9629D013-C7B6-4628-B2EF-9C1967AE6122}"/>
              </a:ext>
            </a:extLst>
          </p:cNvPr>
          <p:cNvSpPr>
            <a:spLocks noGrp="1"/>
          </p:cNvSpPr>
          <p:nvPr>
            <p:ph sz="half" idx="2"/>
          </p:nvPr>
        </p:nvSpPr>
        <p:spPr>
          <a:xfrm>
            <a:off x="5923935" y="2105680"/>
            <a:ext cx="5429865" cy="409577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6106555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Title and 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B35A4-51BC-4EA4-8E63-8A7D09FB8A18}"/>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8C46AEA0-8A4A-4395-842E-1588A8A29D4C}"/>
              </a:ext>
            </a:extLst>
          </p:cNvPr>
          <p:cNvSpPr>
            <a:spLocks noGrp="1"/>
          </p:cNvSpPr>
          <p:nvPr>
            <p:ph sz="half" idx="1"/>
          </p:nvPr>
        </p:nvSpPr>
        <p:spPr>
          <a:xfrm>
            <a:off x="380999" y="1496292"/>
            <a:ext cx="5429865" cy="468668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9629D013-C7B6-4628-B2EF-9C1967AE6122}"/>
              </a:ext>
            </a:extLst>
          </p:cNvPr>
          <p:cNvSpPr>
            <a:spLocks noGrp="1"/>
          </p:cNvSpPr>
          <p:nvPr>
            <p:ph sz="half" idx="2"/>
          </p:nvPr>
        </p:nvSpPr>
        <p:spPr>
          <a:xfrm>
            <a:off x="5923935" y="1496292"/>
            <a:ext cx="5429865" cy="468668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4059385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Title, Sub, Content &amp; 2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B35A4-51BC-4EA4-8E63-8A7D09FB8A18}"/>
              </a:ext>
            </a:extLst>
          </p:cNvPr>
          <p:cNvSpPr>
            <a:spLocks noGrp="1"/>
          </p:cNvSpPr>
          <p:nvPr>
            <p:ph type="title"/>
          </p:nvPr>
        </p:nvSpPr>
        <p:spPr>
          <a:xfrm>
            <a:off x="381000" y="221694"/>
            <a:ext cx="5429864" cy="1199822"/>
          </a:xfrm>
        </p:spPr>
        <p:txBody>
          <a:bodyPr/>
          <a:lstStyle/>
          <a:p>
            <a:r>
              <a:rPr lang="en-US" dirty="0"/>
              <a:t>Click to edit Master title style</a:t>
            </a:r>
          </a:p>
        </p:txBody>
      </p:sp>
      <p:sp>
        <p:nvSpPr>
          <p:cNvPr id="6" name="Text Placeholder 5">
            <a:extLst>
              <a:ext uri="{FF2B5EF4-FFF2-40B4-BE49-F238E27FC236}">
                <a16:creationId xmlns:a16="http://schemas.microsoft.com/office/drawing/2014/main" id="{5C66EBB2-584E-4CD8-BAAE-06D480D3A0CB}"/>
              </a:ext>
            </a:extLst>
          </p:cNvPr>
          <p:cNvSpPr>
            <a:spLocks noGrp="1"/>
          </p:cNvSpPr>
          <p:nvPr>
            <p:ph type="body" sz="quarter" idx="10"/>
          </p:nvPr>
        </p:nvSpPr>
        <p:spPr>
          <a:xfrm>
            <a:off x="381000" y="1495361"/>
            <a:ext cx="5429864" cy="530454"/>
          </a:xfrm>
        </p:spPr>
        <p:txBody>
          <a:bodyPr>
            <a:noAutofit/>
          </a:bodyPr>
          <a:lstStyle>
            <a:lvl1pPr marL="0" indent="0">
              <a:buNone/>
              <a:defRPr sz="2800">
                <a:solidFill>
                  <a:schemeClr val="accent1"/>
                </a:solidFill>
                <a:latin typeface="IntelOne Text" panose="020B0503020203020204" pitchFamily="34" charset="77"/>
              </a:defRPr>
            </a:lvl1pPr>
            <a:lvl2pPr marL="457200" indent="0">
              <a:buNone/>
              <a:defRPr/>
            </a:lvl2pPr>
          </a:lstStyle>
          <a:p>
            <a:pPr lvl="0"/>
            <a:r>
              <a:rPr lang="en-US" dirty="0"/>
              <a:t>Click to edit Master text styles</a:t>
            </a:r>
          </a:p>
        </p:txBody>
      </p:sp>
      <p:sp>
        <p:nvSpPr>
          <p:cNvPr id="3" name="Content Placeholder 2">
            <a:extLst>
              <a:ext uri="{FF2B5EF4-FFF2-40B4-BE49-F238E27FC236}">
                <a16:creationId xmlns:a16="http://schemas.microsoft.com/office/drawing/2014/main" id="{8C46AEA0-8A4A-4395-842E-1588A8A29D4C}"/>
              </a:ext>
            </a:extLst>
          </p:cNvPr>
          <p:cNvSpPr>
            <a:spLocks noGrp="1"/>
          </p:cNvSpPr>
          <p:nvPr>
            <p:ph sz="half" idx="1"/>
          </p:nvPr>
        </p:nvSpPr>
        <p:spPr>
          <a:xfrm>
            <a:off x="380999" y="2105680"/>
            <a:ext cx="5429865" cy="409577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6">
            <a:extLst>
              <a:ext uri="{FF2B5EF4-FFF2-40B4-BE49-F238E27FC236}">
                <a16:creationId xmlns:a16="http://schemas.microsoft.com/office/drawing/2014/main" id="{BF6811E0-242E-4455-9E93-6248E7DEDA0B}"/>
              </a:ext>
            </a:extLst>
          </p:cNvPr>
          <p:cNvSpPr>
            <a:spLocks noGrp="1"/>
          </p:cNvSpPr>
          <p:nvPr>
            <p:ph type="pic" sz="quarter" idx="11"/>
          </p:nvPr>
        </p:nvSpPr>
        <p:spPr>
          <a:xfrm>
            <a:off x="5926394" y="230287"/>
            <a:ext cx="5429250" cy="2410686"/>
          </a:xfrm>
        </p:spPr>
        <p:txBody>
          <a:bodyPr/>
          <a:lstStyle>
            <a:lvl1pPr marL="0" indent="0">
              <a:buNone/>
              <a:defRPr/>
            </a:lvl1pPr>
          </a:lstStyle>
          <a:p>
            <a:endParaRPr lang="en-US" dirty="0"/>
          </a:p>
        </p:txBody>
      </p:sp>
      <p:sp>
        <p:nvSpPr>
          <p:cNvPr id="9" name="Text Placeholder 8">
            <a:extLst>
              <a:ext uri="{FF2B5EF4-FFF2-40B4-BE49-F238E27FC236}">
                <a16:creationId xmlns:a16="http://schemas.microsoft.com/office/drawing/2014/main" id="{49775C37-EE38-450C-8269-79E50F8E88A0}"/>
              </a:ext>
            </a:extLst>
          </p:cNvPr>
          <p:cNvSpPr>
            <a:spLocks noGrp="1"/>
          </p:cNvSpPr>
          <p:nvPr>
            <p:ph type="body" sz="quarter" idx="12"/>
          </p:nvPr>
        </p:nvSpPr>
        <p:spPr>
          <a:xfrm>
            <a:off x="5926138" y="2655075"/>
            <a:ext cx="5429250" cy="470063"/>
          </a:xfrm>
        </p:spPr>
        <p:txBody>
          <a:bodyPr>
            <a:normAutofit/>
          </a:bodyPr>
          <a:lstStyle>
            <a:lvl1pPr marL="0" indent="0">
              <a:buNone/>
              <a:defRPr sz="1600">
                <a:solidFill>
                  <a:schemeClr val="tx1"/>
                </a:solidFill>
              </a:defRPr>
            </a:lvl1pPr>
            <a:lvl2pPr marL="457200" indent="0">
              <a:buNone/>
              <a:defRPr/>
            </a:lvl2pPr>
          </a:lstStyle>
          <a:p>
            <a:pPr lvl="0"/>
            <a:r>
              <a:rPr lang="en-US" dirty="0"/>
              <a:t>Click to edit Master text styles</a:t>
            </a:r>
          </a:p>
        </p:txBody>
      </p:sp>
      <p:sp>
        <p:nvSpPr>
          <p:cNvPr id="10" name="Picture Placeholder 6">
            <a:extLst>
              <a:ext uri="{FF2B5EF4-FFF2-40B4-BE49-F238E27FC236}">
                <a16:creationId xmlns:a16="http://schemas.microsoft.com/office/drawing/2014/main" id="{7DC24117-8044-4F60-A59D-9F61002D6C8C}"/>
              </a:ext>
            </a:extLst>
          </p:cNvPr>
          <p:cNvSpPr>
            <a:spLocks noGrp="1"/>
          </p:cNvSpPr>
          <p:nvPr>
            <p:ph type="pic" sz="quarter" idx="13"/>
          </p:nvPr>
        </p:nvSpPr>
        <p:spPr>
          <a:xfrm>
            <a:off x="5924550" y="3331781"/>
            <a:ext cx="5429250" cy="2410686"/>
          </a:xfrm>
        </p:spPr>
        <p:txBody>
          <a:bodyPr/>
          <a:lstStyle>
            <a:lvl1pPr marL="0" indent="0">
              <a:buNone/>
              <a:defRPr/>
            </a:lvl1pPr>
          </a:lstStyle>
          <a:p>
            <a:endParaRPr lang="en-US" dirty="0"/>
          </a:p>
        </p:txBody>
      </p:sp>
      <p:sp>
        <p:nvSpPr>
          <p:cNvPr id="11" name="Text Placeholder 8">
            <a:extLst>
              <a:ext uri="{FF2B5EF4-FFF2-40B4-BE49-F238E27FC236}">
                <a16:creationId xmlns:a16="http://schemas.microsoft.com/office/drawing/2014/main" id="{205F9606-8CF6-4C56-B2B6-E8A04B25F11E}"/>
              </a:ext>
            </a:extLst>
          </p:cNvPr>
          <p:cNvSpPr>
            <a:spLocks noGrp="1"/>
          </p:cNvSpPr>
          <p:nvPr>
            <p:ph type="body" sz="quarter" idx="14"/>
          </p:nvPr>
        </p:nvSpPr>
        <p:spPr>
          <a:xfrm>
            <a:off x="5924294" y="5767077"/>
            <a:ext cx="5429250" cy="470063"/>
          </a:xfrm>
        </p:spPr>
        <p:txBody>
          <a:bodyPr>
            <a:normAutofit/>
          </a:bodyPr>
          <a:lstStyle>
            <a:lvl1pPr marL="0" indent="0">
              <a:buNone/>
              <a:defRPr sz="1600">
                <a:solidFill>
                  <a:schemeClr val="tx1"/>
                </a:solidFill>
              </a:defRPr>
            </a:lvl1pPr>
            <a:lvl2pPr marL="457200" indent="0">
              <a:buNone/>
              <a:defRPr/>
            </a:lvl2pPr>
          </a:lstStyle>
          <a:p>
            <a:pPr lvl="0"/>
            <a:r>
              <a:rPr lang="en-US" dirty="0"/>
              <a:t>Click to edit Master text styles</a:t>
            </a:r>
          </a:p>
        </p:txBody>
      </p:sp>
    </p:spTree>
    <p:extLst>
      <p:ext uri="{BB962C8B-B14F-4D97-AF65-F5344CB8AC3E}">
        <p14:creationId xmlns:p14="http://schemas.microsoft.com/office/powerpoint/2010/main" val="322593143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Title, Sub, Content &amp; 1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B35A4-51BC-4EA4-8E63-8A7D09FB8A18}"/>
              </a:ext>
            </a:extLst>
          </p:cNvPr>
          <p:cNvSpPr>
            <a:spLocks noGrp="1"/>
          </p:cNvSpPr>
          <p:nvPr>
            <p:ph type="title"/>
          </p:nvPr>
        </p:nvSpPr>
        <p:spPr>
          <a:xfrm>
            <a:off x="381000" y="221694"/>
            <a:ext cx="5429864" cy="1199822"/>
          </a:xfr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8C46AEA0-8A4A-4395-842E-1588A8A29D4C}"/>
              </a:ext>
            </a:extLst>
          </p:cNvPr>
          <p:cNvSpPr>
            <a:spLocks noGrp="1"/>
          </p:cNvSpPr>
          <p:nvPr>
            <p:ph sz="half" idx="1"/>
          </p:nvPr>
        </p:nvSpPr>
        <p:spPr>
          <a:xfrm>
            <a:off x="380999" y="2105680"/>
            <a:ext cx="5429865" cy="409577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6">
            <a:extLst>
              <a:ext uri="{FF2B5EF4-FFF2-40B4-BE49-F238E27FC236}">
                <a16:creationId xmlns:a16="http://schemas.microsoft.com/office/drawing/2014/main" id="{BF6811E0-242E-4455-9E93-6248E7DEDA0B}"/>
              </a:ext>
            </a:extLst>
          </p:cNvPr>
          <p:cNvSpPr>
            <a:spLocks noGrp="1"/>
          </p:cNvSpPr>
          <p:nvPr>
            <p:ph type="pic" sz="quarter" idx="11"/>
          </p:nvPr>
        </p:nvSpPr>
        <p:spPr>
          <a:xfrm>
            <a:off x="5926394" y="0"/>
            <a:ext cx="5808406" cy="6400799"/>
          </a:xfrm>
        </p:spPr>
        <p:txBody>
          <a:bodyPr/>
          <a:lstStyle>
            <a:lvl1pPr marL="0" indent="0">
              <a:buNone/>
              <a:defRPr/>
            </a:lvl1pPr>
          </a:lstStyle>
          <a:p>
            <a:endParaRPr lang="en-US" dirty="0"/>
          </a:p>
        </p:txBody>
      </p:sp>
      <p:sp>
        <p:nvSpPr>
          <p:cNvPr id="8" name="Text Placeholder 5">
            <a:extLst>
              <a:ext uri="{FF2B5EF4-FFF2-40B4-BE49-F238E27FC236}">
                <a16:creationId xmlns:a16="http://schemas.microsoft.com/office/drawing/2014/main" id="{C4D1D699-1964-9A45-A892-EAAC949B8250}"/>
              </a:ext>
            </a:extLst>
          </p:cNvPr>
          <p:cNvSpPr>
            <a:spLocks noGrp="1"/>
          </p:cNvSpPr>
          <p:nvPr>
            <p:ph type="body" sz="quarter" idx="10"/>
          </p:nvPr>
        </p:nvSpPr>
        <p:spPr>
          <a:xfrm>
            <a:off x="381000" y="1495361"/>
            <a:ext cx="5429864" cy="530454"/>
          </a:xfrm>
        </p:spPr>
        <p:txBody>
          <a:bodyPr>
            <a:noAutofit/>
          </a:bodyPr>
          <a:lstStyle>
            <a:lvl1pPr marL="0" indent="0">
              <a:buNone/>
              <a:defRPr sz="2800">
                <a:solidFill>
                  <a:schemeClr val="accent1"/>
                </a:solidFill>
                <a:latin typeface="IntelOne Text" panose="020B0503020203020204" pitchFamily="34" charset="77"/>
              </a:defRPr>
            </a:lvl1pPr>
            <a:lvl2pPr marL="457200" indent="0">
              <a:buNone/>
              <a:defRPr/>
            </a:lvl2pPr>
          </a:lstStyle>
          <a:p>
            <a:pPr lvl="0"/>
            <a:r>
              <a:rPr lang="en-US" dirty="0"/>
              <a:t>Click to edit Master text styles</a:t>
            </a:r>
          </a:p>
        </p:txBody>
      </p:sp>
    </p:spTree>
    <p:extLst>
      <p:ext uri="{BB962C8B-B14F-4D97-AF65-F5344CB8AC3E}">
        <p14:creationId xmlns:p14="http://schemas.microsoft.com/office/powerpoint/2010/main" val="417488656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Full page photo">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BF6811E0-242E-4455-9E93-6248E7DEDA0B}"/>
              </a:ext>
            </a:extLst>
          </p:cNvPr>
          <p:cNvSpPr>
            <a:spLocks noGrp="1"/>
          </p:cNvSpPr>
          <p:nvPr>
            <p:ph type="pic" sz="quarter" idx="11"/>
          </p:nvPr>
        </p:nvSpPr>
        <p:spPr>
          <a:xfrm>
            <a:off x="0" y="0"/>
            <a:ext cx="11734800" cy="6400799"/>
          </a:xfrm>
        </p:spPr>
        <p:txBody>
          <a:bodyPr/>
          <a:lstStyle>
            <a:lvl1pPr marL="0" indent="0">
              <a:buNone/>
              <a:defRPr/>
            </a:lvl1pPr>
          </a:lstStyle>
          <a:p>
            <a:endParaRPr lang="en-US" dirty="0"/>
          </a:p>
        </p:txBody>
      </p:sp>
    </p:spTree>
    <p:extLst>
      <p:ext uri="{BB962C8B-B14F-4D97-AF65-F5344CB8AC3E}">
        <p14:creationId xmlns:p14="http://schemas.microsoft.com/office/powerpoint/2010/main" val="3531277774"/>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Quote whi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A8C51-69D0-4653-9DD4-C9657C8565BF}"/>
              </a:ext>
            </a:extLst>
          </p:cNvPr>
          <p:cNvSpPr>
            <a:spLocks noGrp="1"/>
          </p:cNvSpPr>
          <p:nvPr>
            <p:ph type="title"/>
          </p:nvPr>
        </p:nvSpPr>
        <p:spPr/>
        <p:txBody>
          <a:bodyPr/>
          <a:lstStyle/>
          <a:p>
            <a:r>
              <a:rPr lang="en-US" dirty="0"/>
              <a:t>Click to edit Master title style</a:t>
            </a:r>
          </a:p>
        </p:txBody>
      </p:sp>
      <p:sp>
        <p:nvSpPr>
          <p:cNvPr id="4" name="Text Placeholder 3">
            <a:extLst>
              <a:ext uri="{FF2B5EF4-FFF2-40B4-BE49-F238E27FC236}">
                <a16:creationId xmlns:a16="http://schemas.microsoft.com/office/drawing/2014/main" id="{510A8B5C-DC90-4F60-9A7A-08826CF80830}"/>
              </a:ext>
            </a:extLst>
          </p:cNvPr>
          <p:cNvSpPr>
            <a:spLocks noGrp="1"/>
          </p:cNvSpPr>
          <p:nvPr>
            <p:ph type="body" sz="quarter" idx="10"/>
          </p:nvPr>
        </p:nvSpPr>
        <p:spPr>
          <a:xfrm>
            <a:off x="381000" y="1441833"/>
            <a:ext cx="10972800" cy="4241800"/>
          </a:xfrm>
        </p:spPr>
        <p:txBody>
          <a:bodyPr>
            <a:normAutofit/>
          </a:bodyPr>
          <a:lstStyle>
            <a:lvl1pPr marL="0" indent="0">
              <a:buNone/>
              <a:defRPr sz="6000" b="0" i="0">
                <a:solidFill>
                  <a:schemeClr val="accent1"/>
                </a:solidFill>
                <a:latin typeface="IntelOne Display Regular" panose="020B0503020203020204" pitchFamily="34" charset="77"/>
              </a:defRPr>
            </a:lvl1pPr>
          </a:lstStyle>
          <a:p>
            <a:pPr lvl="0"/>
            <a:r>
              <a:rPr lang="en-US" dirty="0"/>
              <a:t>Click to edit Master text styles</a:t>
            </a:r>
          </a:p>
        </p:txBody>
      </p:sp>
      <p:sp>
        <p:nvSpPr>
          <p:cNvPr id="6" name="Text Placeholder 5">
            <a:extLst>
              <a:ext uri="{FF2B5EF4-FFF2-40B4-BE49-F238E27FC236}">
                <a16:creationId xmlns:a16="http://schemas.microsoft.com/office/drawing/2014/main" id="{874C57F0-3964-4184-8486-C7C3D87AEA3B}"/>
              </a:ext>
            </a:extLst>
          </p:cNvPr>
          <p:cNvSpPr>
            <a:spLocks noGrp="1"/>
          </p:cNvSpPr>
          <p:nvPr>
            <p:ph type="body" sz="quarter" idx="11"/>
          </p:nvPr>
        </p:nvSpPr>
        <p:spPr>
          <a:xfrm>
            <a:off x="381000" y="5757203"/>
            <a:ext cx="10972800" cy="501650"/>
          </a:xfrm>
        </p:spPr>
        <p:txBody>
          <a:bodyPr/>
          <a:lstStyle>
            <a:lvl1pPr marL="0" indent="0">
              <a:buNone/>
              <a:defRPr>
                <a:solidFill>
                  <a:schemeClr val="tx2"/>
                </a:solidFill>
                <a:latin typeface="IntelOne Text" panose="020B0503020203020204" pitchFamily="34" charset="77"/>
              </a:defRPr>
            </a:lvl1pPr>
          </a:lstStyle>
          <a:p>
            <a:pPr lvl="0"/>
            <a:r>
              <a:rPr lang="en-US" dirty="0"/>
              <a:t>Click to edit Master text styles</a:t>
            </a:r>
          </a:p>
        </p:txBody>
      </p:sp>
    </p:spTree>
    <p:extLst>
      <p:ext uri="{BB962C8B-B14F-4D97-AF65-F5344CB8AC3E}">
        <p14:creationId xmlns:p14="http://schemas.microsoft.com/office/powerpoint/2010/main" val="24317167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7F54F7-D76A-4CC8-8F78-7BD5FF01BB99}"/>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E537DD9D-FC54-4DBB-8786-C3C52A9E019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74C9C44-9AD3-4E69-AFCB-7C0E17748D7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F5EA9214-810E-4E2A-A358-073D09115F1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13EB33F-EFA4-41F5-BE2B-964182E8B5AB}"/>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70FDBEE1-B8A8-4A1B-8113-7704E37135C5}"/>
              </a:ext>
            </a:extLst>
          </p:cNvPr>
          <p:cNvSpPr>
            <a:spLocks noGrp="1"/>
          </p:cNvSpPr>
          <p:nvPr>
            <p:ph type="dt" sz="half" idx="10"/>
          </p:nvPr>
        </p:nvSpPr>
        <p:spPr/>
        <p:txBody>
          <a:bodyPr/>
          <a:lstStyle/>
          <a:p>
            <a:fld id="{3CB3AF75-5011-4208-8854-7FEB3BCAA888}" type="datetimeFigureOut">
              <a:rPr lang="en-IN" smtClean="0"/>
              <a:t>06-09-2022</a:t>
            </a:fld>
            <a:endParaRPr lang="en-IN"/>
          </a:p>
        </p:txBody>
      </p:sp>
      <p:sp>
        <p:nvSpPr>
          <p:cNvPr id="8" name="Footer Placeholder 7">
            <a:extLst>
              <a:ext uri="{FF2B5EF4-FFF2-40B4-BE49-F238E27FC236}">
                <a16:creationId xmlns:a16="http://schemas.microsoft.com/office/drawing/2014/main" id="{E6C21A79-FC24-480C-A7C6-C62B4AC865FB}"/>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7925502A-D3A7-46C0-A43A-D2F7028B852C}"/>
              </a:ext>
            </a:extLst>
          </p:cNvPr>
          <p:cNvSpPr>
            <a:spLocks noGrp="1"/>
          </p:cNvSpPr>
          <p:nvPr>
            <p:ph type="sldNum" sz="quarter" idx="12"/>
          </p:nvPr>
        </p:nvSpPr>
        <p:spPr/>
        <p:txBody>
          <a:bodyPr/>
          <a:lstStyle/>
          <a:p>
            <a:fld id="{AECE5827-064E-4A58-9864-CA4B6C76DA45}" type="slidenum">
              <a:rPr lang="en-IN" smtClean="0"/>
              <a:t>‹#›</a:t>
            </a:fld>
            <a:endParaRPr lang="en-IN"/>
          </a:p>
        </p:txBody>
      </p:sp>
    </p:spTree>
    <p:extLst>
      <p:ext uri="{BB962C8B-B14F-4D97-AF65-F5344CB8AC3E}">
        <p14:creationId xmlns:p14="http://schemas.microsoft.com/office/powerpoint/2010/main" val="321746036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Quote Blu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A8C51-69D0-4653-9DD4-C9657C8565BF}"/>
              </a:ext>
            </a:extLst>
          </p:cNvPr>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4" name="Text Placeholder 3">
            <a:extLst>
              <a:ext uri="{FF2B5EF4-FFF2-40B4-BE49-F238E27FC236}">
                <a16:creationId xmlns:a16="http://schemas.microsoft.com/office/drawing/2014/main" id="{510A8B5C-DC90-4F60-9A7A-08826CF80830}"/>
              </a:ext>
            </a:extLst>
          </p:cNvPr>
          <p:cNvSpPr>
            <a:spLocks noGrp="1"/>
          </p:cNvSpPr>
          <p:nvPr>
            <p:ph type="body" sz="quarter" idx="10"/>
          </p:nvPr>
        </p:nvSpPr>
        <p:spPr>
          <a:xfrm>
            <a:off x="381000" y="1441833"/>
            <a:ext cx="10972800" cy="4241800"/>
          </a:xfrm>
        </p:spPr>
        <p:txBody>
          <a:bodyPr>
            <a:normAutofit/>
          </a:bodyPr>
          <a:lstStyle>
            <a:lvl1pPr marL="0" indent="0">
              <a:buNone/>
              <a:defRPr sz="6000" b="0" i="0">
                <a:solidFill>
                  <a:schemeClr val="bg1"/>
                </a:solidFill>
                <a:latin typeface="IntelOne Display Regular" panose="020B0503020203020204" pitchFamily="34" charset="77"/>
              </a:defRPr>
            </a:lvl1pPr>
          </a:lstStyle>
          <a:p>
            <a:pPr lvl="0"/>
            <a:r>
              <a:rPr lang="en-US" dirty="0"/>
              <a:t>Click to edit Master text styles</a:t>
            </a:r>
          </a:p>
        </p:txBody>
      </p:sp>
      <p:sp>
        <p:nvSpPr>
          <p:cNvPr id="6" name="Text Placeholder 5">
            <a:extLst>
              <a:ext uri="{FF2B5EF4-FFF2-40B4-BE49-F238E27FC236}">
                <a16:creationId xmlns:a16="http://schemas.microsoft.com/office/drawing/2014/main" id="{874C57F0-3964-4184-8486-C7C3D87AEA3B}"/>
              </a:ext>
            </a:extLst>
          </p:cNvPr>
          <p:cNvSpPr>
            <a:spLocks noGrp="1"/>
          </p:cNvSpPr>
          <p:nvPr>
            <p:ph type="body" sz="quarter" idx="11"/>
          </p:nvPr>
        </p:nvSpPr>
        <p:spPr>
          <a:xfrm>
            <a:off x="381000" y="5757203"/>
            <a:ext cx="10972800" cy="501650"/>
          </a:xfrm>
        </p:spPr>
        <p:txBody>
          <a:bodyPr/>
          <a:lstStyle>
            <a:lvl1pPr marL="0" indent="0">
              <a:buNone/>
              <a:defRPr>
                <a:solidFill>
                  <a:schemeClr val="accent2"/>
                </a:solidFill>
                <a:latin typeface="IntelOne Text" panose="020B0503020203020204" pitchFamily="34" charset="77"/>
              </a:defRPr>
            </a:lvl1pPr>
          </a:lstStyle>
          <a:p>
            <a:pPr lvl="0"/>
            <a:r>
              <a:rPr lang="en-US" dirty="0"/>
              <a:t>Click to edit Master text styles</a:t>
            </a:r>
          </a:p>
        </p:txBody>
      </p:sp>
      <p:sp>
        <p:nvSpPr>
          <p:cNvPr id="5" name="Rectangle 4">
            <a:extLst>
              <a:ext uri="{FF2B5EF4-FFF2-40B4-BE49-F238E27FC236}">
                <a16:creationId xmlns:a16="http://schemas.microsoft.com/office/drawing/2014/main" id="{A43DA6DA-63DC-460A-B2F4-6584E4114B06}"/>
              </a:ext>
              <a:ext uri="{C183D7F6-B498-43B3-948B-1728B52AA6E4}">
                <adec:decorative xmlns:adec="http://schemas.microsoft.com/office/drawing/2017/decorative" val="1"/>
              </a:ext>
            </a:extLst>
          </p:cNvPr>
          <p:cNvSpPr/>
          <p:nvPr userDrawn="1"/>
        </p:nvSpPr>
        <p:spPr>
          <a:xfrm>
            <a:off x="0" y="6400800"/>
            <a:ext cx="11734800" cy="457200"/>
          </a:xfrm>
          <a:prstGeom prst="rect">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pic>
        <p:nvPicPr>
          <p:cNvPr id="7" name="Graphic 6">
            <a:extLst>
              <a:ext uri="{FF2B5EF4-FFF2-40B4-BE49-F238E27FC236}">
                <a16:creationId xmlns:a16="http://schemas.microsoft.com/office/drawing/2014/main" id="{EF26FFBC-3F56-4549-828C-9A20F03B19B1}"/>
              </a:ext>
              <a:ext uri="{C183D7F6-B498-43B3-948B-1728B52AA6E4}">
                <adec:decorative xmlns:adec="http://schemas.microsoft.com/office/drawing/2017/decorative" val="1"/>
              </a:ext>
            </a:extLst>
          </p:cNvPr>
          <p:cNvPicPr>
            <a:picLocks noChangeAspect="1"/>
          </p:cNvPicPr>
          <p:nvPr userDrawn="1"/>
        </p:nvPicPr>
        <p:blipFill>
          <a:blip r:embed="rId2">
            <a:lum bright="100000"/>
            <a:extLst>
              <a:ext uri="{96DAC541-7B7A-43D3-8B79-37D633B846F1}">
                <asvg:svgBlip xmlns:asvg="http://schemas.microsoft.com/office/drawing/2016/SVG/main" r:embed="rId3"/>
              </a:ext>
            </a:extLst>
          </a:blip>
          <a:stretch>
            <a:fillRect/>
          </a:stretch>
        </p:blipFill>
        <p:spPr>
          <a:xfrm>
            <a:off x="11137466" y="6554735"/>
            <a:ext cx="476084" cy="177524"/>
          </a:xfrm>
          <a:prstGeom prst="rect">
            <a:avLst/>
          </a:prstGeom>
        </p:spPr>
      </p:pic>
      <p:sp>
        <p:nvSpPr>
          <p:cNvPr id="8" name="Rectangle 7">
            <a:extLst>
              <a:ext uri="{FF2B5EF4-FFF2-40B4-BE49-F238E27FC236}">
                <a16:creationId xmlns:a16="http://schemas.microsoft.com/office/drawing/2014/main" id="{1EBB8918-321F-4814-85AD-F9F7A8C67AEF}"/>
              </a:ext>
              <a:ext uri="{C183D7F6-B498-43B3-948B-1728B52AA6E4}">
                <adec:decorative xmlns:adec="http://schemas.microsoft.com/office/drawing/2017/decorative" val="1"/>
              </a:ext>
            </a:extLst>
          </p:cNvPr>
          <p:cNvSpPr/>
          <p:nvPr userDrawn="1"/>
        </p:nvSpPr>
        <p:spPr>
          <a:xfrm>
            <a:off x="11734800" y="0"/>
            <a:ext cx="457200" cy="6400800"/>
          </a:xfrm>
          <a:prstGeom prst="rect">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9" name="Rectangle 8">
            <a:extLst>
              <a:ext uri="{FF2B5EF4-FFF2-40B4-BE49-F238E27FC236}">
                <a16:creationId xmlns:a16="http://schemas.microsoft.com/office/drawing/2014/main" id="{7DFBDE8F-8844-4DFF-BA21-35B58CB1D8AF}"/>
              </a:ext>
              <a:ext uri="{C183D7F6-B498-43B3-948B-1728B52AA6E4}">
                <adec:decorative xmlns:adec="http://schemas.microsoft.com/office/drawing/2017/decorative" val="1"/>
              </a:ext>
            </a:extLst>
          </p:cNvPr>
          <p:cNvSpPr/>
          <p:nvPr userDrawn="1"/>
        </p:nvSpPr>
        <p:spPr>
          <a:xfrm>
            <a:off x="5537995" y="6510549"/>
            <a:ext cx="1116010" cy="246221"/>
          </a:xfrm>
          <a:prstGeom prst="rect">
            <a:avLst/>
          </a:prstGeom>
        </p:spPr>
        <p:txBody>
          <a:bodyPr wrap="none">
            <a:spAutoFit/>
          </a:bodyPr>
          <a:lstStyle/>
          <a:p>
            <a:pPr algn="ctr"/>
            <a:r>
              <a:rPr lang="en-US" sz="1000" dirty="0">
                <a:solidFill>
                  <a:schemeClr val="bg1"/>
                </a:solidFill>
                <a:ea typeface="Intel Clear" panose="020B0604020203020204" pitchFamily="34" charset="0"/>
                <a:cs typeface="Times New Roman" panose="02020603050405020304" pitchFamily="18" charset="0"/>
              </a:rPr>
              <a:t>Intel Confidential</a:t>
            </a:r>
          </a:p>
        </p:txBody>
      </p:sp>
      <p:sp>
        <p:nvSpPr>
          <p:cNvPr id="10" name="Rectangle 9">
            <a:extLst>
              <a:ext uri="{FF2B5EF4-FFF2-40B4-BE49-F238E27FC236}">
                <a16:creationId xmlns:a16="http://schemas.microsoft.com/office/drawing/2014/main" id="{D575CFAC-8A95-416C-AF0A-BE82C31DD56A}"/>
              </a:ext>
              <a:ext uri="{C183D7F6-B498-43B3-948B-1728B52AA6E4}">
                <adec:decorative xmlns:adec="http://schemas.microsoft.com/office/drawing/2017/decorative" val="1"/>
              </a:ext>
            </a:extLst>
          </p:cNvPr>
          <p:cNvSpPr/>
          <p:nvPr userDrawn="1"/>
        </p:nvSpPr>
        <p:spPr>
          <a:xfrm>
            <a:off x="286365" y="6510549"/>
            <a:ext cx="1701107" cy="246221"/>
          </a:xfrm>
          <a:prstGeom prst="rect">
            <a:avLst/>
          </a:prstGeom>
        </p:spPr>
        <p:txBody>
          <a:bodyPr wrap="none">
            <a:spAutoFit/>
          </a:bodyPr>
          <a:lstStyle/>
          <a:p>
            <a:pPr algn="l"/>
            <a:r>
              <a:rPr lang="en-US" sz="1000" dirty="0">
                <a:solidFill>
                  <a:schemeClr val="bg1"/>
                </a:solidFill>
                <a:ea typeface="Intel Clear" panose="020B0604020203020204" pitchFamily="34" charset="0"/>
                <a:cs typeface="Times New Roman" panose="02020603050405020304" pitchFamily="18" charset="0"/>
              </a:rPr>
              <a:t>Department or Event Name</a:t>
            </a:r>
          </a:p>
        </p:txBody>
      </p:sp>
      <p:sp>
        <p:nvSpPr>
          <p:cNvPr id="11" name="TextBox 10">
            <a:extLst>
              <a:ext uri="{FF2B5EF4-FFF2-40B4-BE49-F238E27FC236}">
                <a16:creationId xmlns:a16="http://schemas.microsoft.com/office/drawing/2014/main" id="{201852F3-59BE-4CC1-B2BF-0FAA22504E8B}"/>
              </a:ext>
              <a:ext uri="{C183D7F6-B498-43B3-948B-1728B52AA6E4}">
                <adec:decorative xmlns:adec="http://schemas.microsoft.com/office/drawing/2017/decorative" val="1"/>
              </a:ext>
            </a:extLst>
          </p:cNvPr>
          <p:cNvSpPr txBox="1"/>
          <p:nvPr userDrawn="1"/>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fld id="{4F6B73DA-0149-4325-A7B8-AE29BD4BC701}" type="slidenum">
              <a:rPr kumimoji="0" lang="en-US" sz="1000" b="0" i="0" u="none" strike="noStrike" cap="none" spc="0" normalizeH="0" baseline="0" smtClean="0">
                <a:ln>
                  <a:noFill/>
                </a:ln>
                <a:solidFill>
                  <a:schemeClr val="bg1"/>
                </a:solidFill>
                <a:effectLst/>
                <a:uFillTx/>
                <a:latin typeface="+mn-lt"/>
                <a:ea typeface="Intel Clear" panose="020B0604020203020204" pitchFamily="34" charset="0"/>
                <a:cs typeface="Times New Roman" panose="02020603050405020304" pitchFamily="18" charset="0"/>
                <a:sym typeface="Helvetica Neue"/>
              </a:rPr>
              <a:pPr marL="0" marR="0" indent="0" algn="ctr" defTabSz="2438338" rtl="0" fontAlgn="auto" latinLnBrk="0" hangingPunct="0">
                <a:lnSpc>
                  <a:spcPct val="100000"/>
                </a:lnSpc>
                <a:spcBef>
                  <a:spcPts val="0"/>
                </a:spcBef>
                <a:spcAft>
                  <a:spcPts val="0"/>
                </a:spcAft>
                <a:buClrTx/>
                <a:buSzTx/>
                <a:buFontTx/>
                <a:buNone/>
                <a:tabLst/>
              </a:pPr>
              <a:t>‹#›</a:t>
            </a:fld>
            <a:endParaRPr kumimoji="0" lang="en-US" sz="1000" b="0" i="0" u="none" strike="noStrike" cap="none" spc="0" normalizeH="0" baseline="0" dirty="0" err="1">
              <a:ln>
                <a:noFill/>
              </a:ln>
              <a:solidFill>
                <a:schemeClr val="bg1"/>
              </a:solidFill>
              <a:effectLst/>
              <a:uFillTx/>
              <a:latin typeface="+mn-lt"/>
              <a:ea typeface="Intel Clear" panose="020B0604020203020204" pitchFamily="34" charset="0"/>
              <a:cs typeface="Times New Roman" panose="02020603050405020304" pitchFamily="18" charset="0"/>
              <a:sym typeface="Helvetica Neue"/>
            </a:endParaRPr>
          </a:p>
        </p:txBody>
      </p:sp>
    </p:spTree>
    <p:extLst>
      <p:ext uri="{BB962C8B-B14F-4D97-AF65-F5344CB8AC3E}">
        <p14:creationId xmlns:p14="http://schemas.microsoft.com/office/powerpoint/2010/main" val="2368476336"/>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Segue Whi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A8C51-69D0-4653-9DD4-C9657C8565BF}"/>
              </a:ext>
            </a:extLst>
          </p:cNvPr>
          <p:cNvSpPr>
            <a:spLocks noGrp="1"/>
          </p:cNvSpPr>
          <p:nvPr>
            <p:ph type="title"/>
          </p:nvPr>
        </p:nvSpPr>
        <p:spPr>
          <a:xfrm>
            <a:off x="381000" y="2229178"/>
            <a:ext cx="10972800" cy="1199822"/>
          </a:xfrm>
        </p:spPr>
        <p:txBody>
          <a:bodyPr anchor="b" anchorCtr="0">
            <a:normAutofit/>
          </a:bodyPr>
          <a:lstStyle>
            <a:lvl1pPr>
              <a:defRPr sz="4800"/>
            </a:lvl1pPr>
          </a:lstStyle>
          <a:p>
            <a:r>
              <a:rPr lang="en-US" dirty="0"/>
              <a:t>Click to edit Master title style</a:t>
            </a:r>
          </a:p>
        </p:txBody>
      </p:sp>
      <p:sp>
        <p:nvSpPr>
          <p:cNvPr id="4" name="Text Placeholder 3">
            <a:extLst>
              <a:ext uri="{FF2B5EF4-FFF2-40B4-BE49-F238E27FC236}">
                <a16:creationId xmlns:a16="http://schemas.microsoft.com/office/drawing/2014/main" id="{510A8B5C-DC90-4F60-9A7A-08826CF80830}"/>
              </a:ext>
            </a:extLst>
          </p:cNvPr>
          <p:cNvSpPr>
            <a:spLocks noGrp="1"/>
          </p:cNvSpPr>
          <p:nvPr>
            <p:ph type="body" sz="quarter" idx="10"/>
          </p:nvPr>
        </p:nvSpPr>
        <p:spPr>
          <a:xfrm>
            <a:off x="381000" y="3449317"/>
            <a:ext cx="10972800" cy="681935"/>
          </a:xfrm>
        </p:spPr>
        <p:txBody>
          <a:bodyPr>
            <a:normAutofit/>
          </a:bodyPr>
          <a:lstStyle>
            <a:lvl1pPr marL="0" indent="0">
              <a:buNone/>
              <a:defRPr sz="2800">
                <a:solidFill>
                  <a:schemeClr val="accent1"/>
                </a:solidFill>
                <a:latin typeface="IntelOne Text" panose="020B0503020203020204" pitchFamily="34" charset="77"/>
              </a:defRPr>
            </a:lvl1pPr>
          </a:lstStyle>
          <a:p>
            <a:pPr lvl="0"/>
            <a:r>
              <a:rPr lang="en-US" dirty="0"/>
              <a:t>Click to edit Master text styles</a:t>
            </a:r>
          </a:p>
        </p:txBody>
      </p:sp>
    </p:spTree>
    <p:extLst>
      <p:ext uri="{BB962C8B-B14F-4D97-AF65-F5344CB8AC3E}">
        <p14:creationId xmlns:p14="http://schemas.microsoft.com/office/powerpoint/2010/main" val="387714970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Segue Blu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A8C51-69D0-4653-9DD4-C9657C8565BF}"/>
              </a:ext>
            </a:extLst>
          </p:cNvPr>
          <p:cNvSpPr>
            <a:spLocks noGrp="1"/>
          </p:cNvSpPr>
          <p:nvPr>
            <p:ph type="title"/>
          </p:nvPr>
        </p:nvSpPr>
        <p:spPr>
          <a:xfrm>
            <a:off x="381000" y="2229178"/>
            <a:ext cx="10972800" cy="1199822"/>
          </a:xfrm>
        </p:spPr>
        <p:txBody>
          <a:bodyPr anchor="b" anchorCtr="0">
            <a:normAutofit/>
          </a:bodyPr>
          <a:lstStyle>
            <a:lvl1pPr>
              <a:defRPr sz="4800">
                <a:solidFill>
                  <a:schemeClr val="bg1"/>
                </a:solidFill>
              </a:defRPr>
            </a:lvl1pPr>
          </a:lstStyle>
          <a:p>
            <a:r>
              <a:rPr lang="en-US" dirty="0"/>
              <a:t>Click to edit Master title style</a:t>
            </a:r>
          </a:p>
        </p:txBody>
      </p:sp>
      <p:sp>
        <p:nvSpPr>
          <p:cNvPr id="4" name="Text Placeholder 3">
            <a:extLst>
              <a:ext uri="{FF2B5EF4-FFF2-40B4-BE49-F238E27FC236}">
                <a16:creationId xmlns:a16="http://schemas.microsoft.com/office/drawing/2014/main" id="{510A8B5C-DC90-4F60-9A7A-08826CF80830}"/>
              </a:ext>
            </a:extLst>
          </p:cNvPr>
          <p:cNvSpPr>
            <a:spLocks noGrp="1"/>
          </p:cNvSpPr>
          <p:nvPr>
            <p:ph type="body" sz="quarter" idx="10"/>
          </p:nvPr>
        </p:nvSpPr>
        <p:spPr>
          <a:xfrm>
            <a:off x="381000" y="3449317"/>
            <a:ext cx="10972800" cy="681935"/>
          </a:xfrm>
        </p:spPr>
        <p:txBody>
          <a:bodyPr>
            <a:normAutofit/>
          </a:bodyPr>
          <a:lstStyle>
            <a:lvl1pPr marL="0" indent="0">
              <a:buNone/>
              <a:defRPr sz="2800">
                <a:solidFill>
                  <a:schemeClr val="accent2"/>
                </a:solidFill>
                <a:latin typeface="IntelOne Text" panose="020B0503020203020204" pitchFamily="34" charset="77"/>
              </a:defRPr>
            </a:lvl1pPr>
          </a:lstStyle>
          <a:p>
            <a:pPr lvl="0"/>
            <a:r>
              <a:rPr lang="en-US" dirty="0"/>
              <a:t>Click to edit Master text styles</a:t>
            </a:r>
          </a:p>
        </p:txBody>
      </p:sp>
      <p:sp>
        <p:nvSpPr>
          <p:cNvPr id="5" name="Rectangle 4">
            <a:extLst>
              <a:ext uri="{FF2B5EF4-FFF2-40B4-BE49-F238E27FC236}">
                <a16:creationId xmlns:a16="http://schemas.microsoft.com/office/drawing/2014/main" id="{3CEB7CF4-6E59-4F58-B339-D2AEFB0D202B}"/>
              </a:ext>
              <a:ext uri="{C183D7F6-B498-43B3-948B-1728B52AA6E4}">
                <adec:decorative xmlns:adec="http://schemas.microsoft.com/office/drawing/2017/decorative" val="1"/>
              </a:ext>
            </a:extLst>
          </p:cNvPr>
          <p:cNvSpPr/>
          <p:nvPr userDrawn="1"/>
        </p:nvSpPr>
        <p:spPr>
          <a:xfrm>
            <a:off x="0" y="6400800"/>
            <a:ext cx="11734800" cy="457200"/>
          </a:xfrm>
          <a:prstGeom prst="rect">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pic>
        <p:nvPicPr>
          <p:cNvPr id="6" name="Graphic 5">
            <a:extLst>
              <a:ext uri="{FF2B5EF4-FFF2-40B4-BE49-F238E27FC236}">
                <a16:creationId xmlns:a16="http://schemas.microsoft.com/office/drawing/2014/main" id="{42F87E56-D20F-4261-BEAD-AB9B17E14FC2}"/>
              </a:ext>
              <a:ext uri="{C183D7F6-B498-43B3-948B-1728B52AA6E4}">
                <adec:decorative xmlns:adec="http://schemas.microsoft.com/office/drawing/2017/decorative" val="1"/>
              </a:ext>
            </a:extLst>
          </p:cNvPr>
          <p:cNvPicPr>
            <a:picLocks noChangeAspect="1"/>
          </p:cNvPicPr>
          <p:nvPr userDrawn="1"/>
        </p:nvPicPr>
        <p:blipFill>
          <a:blip r:embed="rId2">
            <a:lum bright="100000"/>
            <a:extLst>
              <a:ext uri="{96DAC541-7B7A-43D3-8B79-37D633B846F1}">
                <asvg:svgBlip xmlns:asvg="http://schemas.microsoft.com/office/drawing/2016/SVG/main" r:embed="rId3"/>
              </a:ext>
            </a:extLst>
          </a:blip>
          <a:stretch>
            <a:fillRect/>
          </a:stretch>
        </p:blipFill>
        <p:spPr>
          <a:xfrm>
            <a:off x="11137466" y="6554735"/>
            <a:ext cx="476084" cy="177524"/>
          </a:xfrm>
          <a:prstGeom prst="rect">
            <a:avLst/>
          </a:prstGeom>
        </p:spPr>
      </p:pic>
      <p:sp>
        <p:nvSpPr>
          <p:cNvPr id="7" name="Rectangle 6">
            <a:extLst>
              <a:ext uri="{FF2B5EF4-FFF2-40B4-BE49-F238E27FC236}">
                <a16:creationId xmlns:a16="http://schemas.microsoft.com/office/drawing/2014/main" id="{55FB7B45-0229-4BD9-84EB-963DE20FBDD7}"/>
              </a:ext>
              <a:ext uri="{C183D7F6-B498-43B3-948B-1728B52AA6E4}">
                <adec:decorative xmlns:adec="http://schemas.microsoft.com/office/drawing/2017/decorative" val="1"/>
              </a:ext>
            </a:extLst>
          </p:cNvPr>
          <p:cNvSpPr/>
          <p:nvPr userDrawn="1"/>
        </p:nvSpPr>
        <p:spPr>
          <a:xfrm>
            <a:off x="11734800" y="0"/>
            <a:ext cx="457200" cy="6400800"/>
          </a:xfrm>
          <a:prstGeom prst="rect">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8" name="Rectangle 7">
            <a:extLst>
              <a:ext uri="{FF2B5EF4-FFF2-40B4-BE49-F238E27FC236}">
                <a16:creationId xmlns:a16="http://schemas.microsoft.com/office/drawing/2014/main" id="{BF1CF056-9D11-4F80-AB2B-5694DFB8A527}"/>
              </a:ext>
              <a:ext uri="{C183D7F6-B498-43B3-948B-1728B52AA6E4}">
                <adec:decorative xmlns:adec="http://schemas.microsoft.com/office/drawing/2017/decorative" val="1"/>
              </a:ext>
            </a:extLst>
          </p:cNvPr>
          <p:cNvSpPr/>
          <p:nvPr userDrawn="1"/>
        </p:nvSpPr>
        <p:spPr>
          <a:xfrm>
            <a:off x="5537995" y="6510549"/>
            <a:ext cx="1116010" cy="246221"/>
          </a:xfrm>
          <a:prstGeom prst="rect">
            <a:avLst/>
          </a:prstGeom>
        </p:spPr>
        <p:txBody>
          <a:bodyPr wrap="none">
            <a:spAutoFit/>
          </a:bodyPr>
          <a:lstStyle/>
          <a:p>
            <a:pPr algn="ctr"/>
            <a:r>
              <a:rPr lang="en-US" sz="1000" dirty="0">
                <a:solidFill>
                  <a:schemeClr val="bg1"/>
                </a:solidFill>
                <a:ea typeface="Intel Clear" panose="020B0604020203020204" pitchFamily="34" charset="0"/>
                <a:cs typeface="Times New Roman" panose="02020603050405020304" pitchFamily="18" charset="0"/>
              </a:rPr>
              <a:t>Intel Confidential</a:t>
            </a:r>
          </a:p>
        </p:txBody>
      </p:sp>
      <p:sp>
        <p:nvSpPr>
          <p:cNvPr id="9" name="Rectangle 8">
            <a:extLst>
              <a:ext uri="{FF2B5EF4-FFF2-40B4-BE49-F238E27FC236}">
                <a16:creationId xmlns:a16="http://schemas.microsoft.com/office/drawing/2014/main" id="{9FD4934B-0E18-43C3-ABD3-375F5EB746E2}"/>
              </a:ext>
              <a:ext uri="{C183D7F6-B498-43B3-948B-1728B52AA6E4}">
                <adec:decorative xmlns:adec="http://schemas.microsoft.com/office/drawing/2017/decorative" val="1"/>
              </a:ext>
            </a:extLst>
          </p:cNvPr>
          <p:cNvSpPr/>
          <p:nvPr userDrawn="1"/>
        </p:nvSpPr>
        <p:spPr>
          <a:xfrm>
            <a:off x="286365" y="6510549"/>
            <a:ext cx="1701107" cy="246221"/>
          </a:xfrm>
          <a:prstGeom prst="rect">
            <a:avLst/>
          </a:prstGeom>
        </p:spPr>
        <p:txBody>
          <a:bodyPr wrap="none">
            <a:spAutoFit/>
          </a:bodyPr>
          <a:lstStyle/>
          <a:p>
            <a:pPr algn="l"/>
            <a:r>
              <a:rPr lang="en-US" sz="1000" dirty="0">
                <a:solidFill>
                  <a:schemeClr val="bg1"/>
                </a:solidFill>
                <a:ea typeface="Intel Clear" panose="020B0604020203020204" pitchFamily="34" charset="0"/>
                <a:cs typeface="Times New Roman" panose="02020603050405020304" pitchFamily="18" charset="0"/>
              </a:rPr>
              <a:t>Department or Event Name</a:t>
            </a:r>
          </a:p>
        </p:txBody>
      </p:sp>
      <p:sp>
        <p:nvSpPr>
          <p:cNvPr id="10" name="TextBox 9">
            <a:extLst>
              <a:ext uri="{FF2B5EF4-FFF2-40B4-BE49-F238E27FC236}">
                <a16:creationId xmlns:a16="http://schemas.microsoft.com/office/drawing/2014/main" id="{B33A9EF0-587D-4D66-AF71-B360DB9198E7}"/>
              </a:ext>
              <a:ext uri="{C183D7F6-B498-43B3-948B-1728B52AA6E4}">
                <adec:decorative xmlns:adec="http://schemas.microsoft.com/office/drawing/2017/decorative" val="1"/>
              </a:ext>
            </a:extLst>
          </p:cNvPr>
          <p:cNvSpPr txBox="1"/>
          <p:nvPr userDrawn="1"/>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fld id="{4F6B73DA-0149-4325-A7B8-AE29BD4BC701}" type="slidenum">
              <a:rPr kumimoji="0" lang="en-US" sz="1000" b="0" i="0" u="none" strike="noStrike" cap="none" spc="0" normalizeH="0" baseline="0" smtClean="0">
                <a:ln>
                  <a:noFill/>
                </a:ln>
                <a:solidFill>
                  <a:schemeClr val="bg1"/>
                </a:solidFill>
                <a:effectLst/>
                <a:uFillTx/>
                <a:latin typeface="+mn-lt"/>
                <a:ea typeface="Intel Clear" panose="020B0604020203020204" pitchFamily="34" charset="0"/>
                <a:cs typeface="Times New Roman" panose="02020603050405020304" pitchFamily="18" charset="0"/>
                <a:sym typeface="Helvetica Neue"/>
              </a:rPr>
              <a:pPr marL="0" marR="0" indent="0" algn="ctr" defTabSz="2438338" rtl="0" fontAlgn="auto" latinLnBrk="0" hangingPunct="0">
                <a:lnSpc>
                  <a:spcPct val="100000"/>
                </a:lnSpc>
                <a:spcBef>
                  <a:spcPts val="0"/>
                </a:spcBef>
                <a:spcAft>
                  <a:spcPts val="0"/>
                </a:spcAft>
                <a:buClrTx/>
                <a:buSzTx/>
                <a:buFontTx/>
                <a:buNone/>
                <a:tabLst/>
              </a:pPr>
              <a:t>‹#›</a:t>
            </a:fld>
            <a:endParaRPr kumimoji="0" lang="en-US" sz="1000" b="0" i="0" u="none" strike="noStrike" cap="none" spc="0" normalizeH="0" baseline="0" dirty="0" err="1">
              <a:ln>
                <a:noFill/>
              </a:ln>
              <a:solidFill>
                <a:schemeClr val="bg1"/>
              </a:solidFill>
              <a:effectLst/>
              <a:uFillTx/>
              <a:latin typeface="+mn-lt"/>
              <a:ea typeface="Intel Clear" panose="020B0604020203020204" pitchFamily="34" charset="0"/>
              <a:cs typeface="Times New Roman" panose="02020603050405020304" pitchFamily="18" charset="0"/>
              <a:sym typeface="Helvetica Neue"/>
            </a:endParaRPr>
          </a:p>
        </p:txBody>
      </p:sp>
    </p:spTree>
    <p:extLst>
      <p:ext uri="{BB962C8B-B14F-4D97-AF65-F5344CB8AC3E}">
        <p14:creationId xmlns:p14="http://schemas.microsoft.com/office/powerpoint/2010/main" val="176959416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Title and Content Whi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A8C51-69D0-4653-9DD4-C9657C8565BF}"/>
              </a:ext>
            </a:extLst>
          </p:cNvPr>
          <p:cNvSpPr>
            <a:spLocks noGrp="1"/>
          </p:cNvSpPr>
          <p:nvPr>
            <p:ph type="title"/>
          </p:nvPr>
        </p:nvSpPr>
        <p:spPr>
          <a:xfrm>
            <a:off x="925220" y="2614497"/>
            <a:ext cx="4838270" cy="1782383"/>
          </a:xfrm>
        </p:spPr>
        <p:txBody>
          <a:bodyPr anchor="t" anchorCtr="0">
            <a:normAutofit/>
          </a:bodyPr>
          <a:lstStyle>
            <a:lvl1pPr>
              <a:defRPr sz="4800">
                <a:solidFill>
                  <a:schemeClr val="tx1"/>
                </a:solidFill>
              </a:defRPr>
            </a:lvl1pPr>
          </a:lstStyle>
          <a:p>
            <a:r>
              <a:rPr lang="en-US" dirty="0"/>
              <a:t>Click to edit Master title style</a:t>
            </a:r>
          </a:p>
        </p:txBody>
      </p:sp>
      <p:sp>
        <p:nvSpPr>
          <p:cNvPr id="17" name="Rectangle 16">
            <a:extLst>
              <a:ext uri="{FF2B5EF4-FFF2-40B4-BE49-F238E27FC236}">
                <a16:creationId xmlns:a16="http://schemas.microsoft.com/office/drawing/2014/main" id="{E32B7E3E-B537-4EE3-BA97-B90982F6C31B}"/>
              </a:ext>
            </a:extLst>
          </p:cNvPr>
          <p:cNvSpPr/>
          <p:nvPr userDrawn="1"/>
        </p:nvSpPr>
        <p:spPr>
          <a:xfrm>
            <a:off x="11734800" y="6400800"/>
            <a:ext cx="457200" cy="45720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14" name="Rectangle 13">
            <a:extLst>
              <a:ext uri="{FF2B5EF4-FFF2-40B4-BE49-F238E27FC236}">
                <a16:creationId xmlns:a16="http://schemas.microsoft.com/office/drawing/2014/main" id="{757C7E27-4D13-40CC-BD02-3CD7453D0B8C}"/>
              </a:ext>
              <a:ext uri="{C183D7F6-B498-43B3-948B-1728B52AA6E4}">
                <adec:decorative xmlns:adec="http://schemas.microsoft.com/office/drawing/2017/decorative" val="1"/>
              </a:ext>
            </a:extLst>
          </p:cNvPr>
          <p:cNvSpPr/>
          <p:nvPr userDrawn="1"/>
        </p:nvSpPr>
        <p:spPr>
          <a:xfrm>
            <a:off x="5867399" y="402558"/>
            <a:ext cx="5874297" cy="6003471"/>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4" name="Text Placeholder 3">
            <a:extLst>
              <a:ext uri="{FF2B5EF4-FFF2-40B4-BE49-F238E27FC236}">
                <a16:creationId xmlns:a16="http://schemas.microsoft.com/office/drawing/2014/main" id="{510A8B5C-DC90-4F60-9A7A-08826CF80830}"/>
              </a:ext>
            </a:extLst>
          </p:cNvPr>
          <p:cNvSpPr>
            <a:spLocks noGrp="1"/>
          </p:cNvSpPr>
          <p:nvPr>
            <p:ph type="body" sz="quarter" idx="10"/>
          </p:nvPr>
        </p:nvSpPr>
        <p:spPr>
          <a:xfrm>
            <a:off x="6087623" y="546389"/>
            <a:ext cx="5433848" cy="1118706"/>
          </a:xfrm>
        </p:spPr>
        <p:txBody>
          <a:bodyPr anchor="ctr" anchorCtr="0">
            <a:noAutofit/>
          </a:bodyPr>
          <a:lstStyle>
            <a:lvl1pPr marL="0" indent="0">
              <a:buNone/>
              <a:defRPr sz="3200">
                <a:solidFill>
                  <a:schemeClr val="tx1"/>
                </a:solidFill>
              </a:defRPr>
            </a:lvl1pPr>
          </a:lstStyle>
          <a:p>
            <a:pPr lvl="0"/>
            <a:r>
              <a:rPr lang="en-US" dirty="0"/>
              <a:t>Click to edit Master text styles</a:t>
            </a:r>
          </a:p>
        </p:txBody>
      </p:sp>
      <p:grpSp>
        <p:nvGrpSpPr>
          <p:cNvPr id="3" name="Group 2">
            <a:extLst>
              <a:ext uri="{FF2B5EF4-FFF2-40B4-BE49-F238E27FC236}">
                <a16:creationId xmlns:a16="http://schemas.microsoft.com/office/drawing/2014/main" id="{3506BD04-B5E7-422F-B321-54907EFDFDD8}"/>
              </a:ext>
              <a:ext uri="{C183D7F6-B498-43B3-948B-1728B52AA6E4}">
                <adec:decorative xmlns:adec="http://schemas.microsoft.com/office/drawing/2017/decorative" val="1"/>
              </a:ext>
            </a:extLst>
          </p:cNvPr>
          <p:cNvGrpSpPr/>
          <p:nvPr userDrawn="1"/>
        </p:nvGrpSpPr>
        <p:grpSpPr>
          <a:xfrm>
            <a:off x="536812" y="2023074"/>
            <a:ext cx="492319" cy="591423"/>
            <a:chOff x="536812" y="2023074"/>
            <a:chExt cx="492319" cy="591423"/>
          </a:xfrm>
        </p:grpSpPr>
        <p:sp>
          <p:nvSpPr>
            <p:cNvPr id="11" name="Rectangle 10">
              <a:extLst>
                <a:ext uri="{FF2B5EF4-FFF2-40B4-BE49-F238E27FC236}">
                  <a16:creationId xmlns:a16="http://schemas.microsoft.com/office/drawing/2014/main" id="{22EB94AE-1165-4C66-B976-C2E168859D49}"/>
                </a:ext>
              </a:extLst>
            </p:cNvPr>
            <p:cNvSpPr/>
            <p:nvPr userDrawn="1"/>
          </p:nvSpPr>
          <p:spPr>
            <a:xfrm>
              <a:off x="709974" y="2295340"/>
              <a:ext cx="319157" cy="319157"/>
            </a:xfrm>
            <a:prstGeom prst="rect">
              <a:avLst/>
            </a:prstGeom>
            <a:solidFill>
              <a:schemeClr val="accent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12" name="Rectangle 11">
              <a:extLst>
                <a:ext uri="{FF2B5EF4-FFF2-40B4-BE49-F238E27FC236}">
                  <a16:creationId xmlns:a16="http://schemas.microsoft.com/office/drawing/2014/main" id="{E9F8E51D-DCA9-46A9-A882-29E595D6A99F}"/>
                </a:ext>
              </a:extLst>
            </p:cNvPr>
            <p:cNvSpPr/>
            <p:nvPr userDrawn="1"/>
          </p:nvSpPr>
          <p:spPr>
            <a:xfrm>
              <a:off x="536812" y="2123120"/>
              <a:ext cx="174318" cy="174318"/>
            </a:xfrm>
            <a:prstGeom prst="rect">
              <a:avLst/>
            </a:prstGeom>
            <a:solidFill>
              <a:srgbClr val="7BDE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13" name="Rectangle 12">
              <a:extLst>
                <a:ext uri="{FF2B5EF4-FFF2-40B4-BE49-F238E27FC236}">
                  <a16:creationId xmlns:a16="http://schemas.microsoft.com/office/drawing/2014/main" id="{7E74772E-29C4-4337-A397-0F1232F1F1FE}"/>
                </a:ext>
              </a:extLst>
            </p:cNvPr>
            <p:cNvSpPr/>
            <p:nvPr userDrawn="1"/>
          </p:nvSpPr>
          <p:spPr>
            <a:xfrm>
              <a:off x="711130" y="2023074"/>
              <a:ext cx="100045" cy="100045"/>
            </a:xfrm>
            <a:prstGeom prst="rect">
              <a:avLst/>
            </a:prstGeom>
            <a:solidFill>
              <a:srgbClr val="B4F0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grpSp>
      <p:sp>
        <p:nvSpPr>
          <p:cNvPr id="16" name="Content Placeholder 15">
            <a:extLst>
              <a:ext uri="{FF2B5EF4-FFF2-40B4-BE49-F238E27FC236}">
                <a16:creationId xmlns:a16="http://schemas.microsoft.com/office/drawing/2014/main" id="{5706ADC8-E536-415C-9589-A82AD6F7BDD1}"/>
              </a:ext>
            </a:extLst>
          </p:cNvPr>
          <p:cNvSpPr>
            <a:spLocks noGrp="1"/>
          </p:cNvSpPr>
          <p:nvPr>
            <p:ph sz="quarter" idx="11"/>
          </p:nvPr>
        </p:nvSpPr>
        <p:spPr>
          <a:xfrm>
            <a:off x="6087623" y="1813801"/>
            <a:ext cx="5433848" cy="4376791"/>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extBox 17">
            <a:extLst>
              <a:ext uri="{FF2B5EF4-FFF2-40B4-BE49-F238E27FC236}">
                <a16:creationId xmlns:a16="http://schemas.microsoft.com/office/drawing/2014/main" id="{E175E17D-D74E-461D-9994-21701E9CF3FE}"/>
              </a:ext>
              <a:ext uri="{C183D7F6-B498-43B3-948B-1728B52AA6E4}">
                <adec:decorative xmlns:adec="http://schemas.microsoft.com/office/drawing/2017/decorative" val="1"/>
              </a:ext>
            </a:extLst>
          </p:cNvPr>
          <p:cNvSpPr txBox="1"/>
          <p:nvPr userDrawn="1"/>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fld id="{4F6B73DA-0149-4325-A7B8-AE29BD4BC701}" type="slidenum">
              <a:rPr kumimoji="0" lang="en-US" sz="1000" b="0" i="0" u="none" strike="noStrike" cap="none" spc="0" normalizeH="0" baseline="0" smtClean="0">
                <a:ln>
                  <a:noFill/>
                </a:ln>
                <a:solidFill>
                  <a:schemeClr val="tx1"/>
                </a:solidFill>
                <a:effectLst/>
                <a:uFillTx/>
                <a:latin typeface="+mn-lt"/>
                <a:ea typeface="Intel Clear" panose="020B0604020203020204" pitchFamily="34" charset="0"/>
                <a:cs typeface="Times New Roman" panose="02020603050405020304" pitchFamily="18" charset="0"/>
                <a:sym typeface="Helvetica Neue"/>
              </a:rPr>
              <a:pPr marL="0" marR="0" indent="0" algn="ctr" defTabSz="2438338" rtl="0" fontAlgn="auto" latinLnBrk="0" hangingPunct="0">
                <a:lnSpc>
                  <a:spcPct val="100000"/>
                </a:lnSpc>
                <a:spcBef>
                  <a:spcPts val="0"/>
                </a:spcBef>
                <a:spcAft>
                  <a:spcPts val="0"/>
                </a:spcAft>
                <a:buClrTx/>
                <a:buSzTx/>
                <a:buFontTx/>
                <a:buNone/>
                <a:tabLst/>
              </a:pPr>
              <a:t>‹#›</a:t>
            </a:fld>
            <a:endParaRPr kumimoji="0" lang="en-US" sz="1000" b="0" i="0" u="none" strike="noStrike" cap="none" spc="0" normalizeH="0" baseline="0" dirty="0" err="1">
              <a:ln>
                <a:noFill/>
              </a:ln>
              <a:solidFill>
                <a:schemeClr val="tx1"/>
              </a:solidFill>
              <a:effectLst/>
              <a:uFillTx/>
              <a:latin typeface="+mn-lt"/>
              <a:ea typeface="Intel Clear" panose="020B0604020203020204" pitchFamily="34" charset="0"/>
              <a:cs typeface="Times New Roman" panose="02020603050405020304" pitchFamily="18" charset="0"/>
              <a:sym typeface="Helvetica Neue"/>
            </a:endParaRPr>
          </a:p>
        </p:txBody>
      </p:sp>
    </p:spTree>
    <p:extLst>
      <p:ext uri="{BB962C8B-B14F-4D97-AF65-F5344CB8AC3E}">
        <p14:creationId xmlns:p14="http://schemas.microsoft.com/office/powerpoint/2010/main" val="2934123695"/>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Title and Content Blue 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A8C51-69D0-4653-9DD4-C9657C8565BF}"/>
              </a:ext>
            </a:extLst>
          </p:cNvPr>
          <p:cNvSpPr>
            <a:spLocks noGrp="1"/>
          </p:cNvSpPr>
          <p:nvPr>
            <p:ph type="title"/>
          </p:nvPr>
        </p:nvSpPr>
        <p:spPr>
          <a:xfrm>
            <a:off x="925220" y="2614497"/>
            <a:ext cx="4838270" cy="1782383"/>
          </a:xfrm>
        </p:spPr>
        <p:txBody>
          <a:bodyPr anchor="t" anchorCtr="0">
            <a:normAutofit/>
          </a:bodyPr>
          <a:lstStyle>
            <a:lvl1pPr>
              <a:defRPr sz="4800">
                <a:solidFill>
                  <a:schemeClr val="bg1"/>
                </a:solidFill>
              </a:defRPr>
            </a:lvl1pPr>
          </a:lstStyle>
          <a:p>
            <a:r>
              <a:rPr lang="en-US" dirty="0"/>
              <a:t>Click to edit Master title style</a:t>
            </a:r>
          </a:p>
        </p:txBody>
      </p:sp>
      <p:sp>
        <p:nvSpPr>
          <p:cNvPr id="15" name="Rectangle 14">
            <a:extLst>
              <a:ext uri="{FF2B5EF4-FFF2-40B4-BE49-F238E27FC236}">
                <a16:creationId xmlns:a16="http://schemas.microsoft.com/office/drawing/2014/main" id="{CC841197-2CF0-45F0-8F2A-7933BBBCA6C7}"/>
              </a:ext>
              <a:ext uri="{C183D7F6-B498-43B3-948B-1728B52AA6E4}">
                <adec:decorative xmlns:adec="http://schemas.microsoft.com/office/drawing/2017/decorative" val="1"/>
              </a:ext>
            </a:extLst>
          </p:cNvPr>
          <p:cNvSpPr/>
          <p:nvPr userDrawn="1"/>
        </p:nvSpPr>
        <p:spPr>
          <a:xfrm>
            <a:off x="11734800" y="6400800"/>
            <a:ext cx="457200" cy="457200"/>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14" name="Rectangle 13">
            <a:extLst>
              <a:ext uri="{FF2B5EF4-FFF2-40B4-BE49-F238E27FC236}">
                <a16:creationId xmlns:a16="http://schemas.microsoft.com/office/drawing/2014/main" id="{757C7E27-4D13-40CC-BD02-3CD7453D0B8C}"/>
              </a:ext>
              <a:ext uri="{C183D7F6-B498-43B3-948B-1728B52AA6E4}">
                <adec:decorative xmlns:adec="http://schemas.microsoft.com/office/drawing/2017/decorative" val="1"/>
              </a:ext>
            </a:extLst>
          </p:cNvPr>
          <p:cNvSpPr/>
          <p:nvPr userDrawn="1"/>
        </p:nvSpPr>
        <p:spPr>
          <a:xfrm>
            <a:off x="5867399" y="402558"/>
            <a:ext cx="5874297" cy="6003471"/>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4" name="Text Placeholder 3">
            <a:extLst>
              <a:ext uri="{FF2B5EF4-FFF2-40B4-BE49-F238E27FC236}">
                <a16:creationId xmlns:a16="http://schemas.microsoft.com/office/drawing/2014/main" id="{510A8B5C-DC90-4F60-9A7A-08826CF80830}"/>
              </a:ext>
            </a:extLst>
          </p:cNvPr>
          <p:cNvSpPr>
            <a:spLocks noGrp="1"/>
          </p:cNvSpPr>
          <p:nvPr>
            <p:ph type="body" sz="quarter" idx="10"/>
          </p:nvPr>
        </p:nvSpPr>
        <p:spPr>
          <a:xfrm>
            <a:off x="6087623" y="546389"/>
            <a:ext cx="5433848" cy="1118706"/>
          </a:xfrm>
        </p:spPr>
        <p:txBody>
          <a:bodyPr anchor="ctr" anchorCtr="0">
            <a:noAutofit/>
          </a:bodyPr>
          <a:lstStyle>
            <a:lvl1pPr marL="0" indent="0">
              <a:buNone/>
              <a:defRPr sz="3200">
                <a:solidFill>
                  <a:schemeClr val="bg1"/>
                </a:solidFill>
              </a:defRPr>
            </a:lvl1pPr>
          </a:lstStyle>
          <a:p>
            <a:pPr lvl="0"/>
            <a:r>
              <a:rPr lang="en-US" dirty="0"/>
              <a:t>Click to edit Master text styles</a:t>
            </a:r>
          </a:p>
        </p:txBody>
      </p:sp>
      <p:sp>
        <p:nvSpPr>
          <p:cNvPr id="16" name="Content Placeholder 15">
            <a:extLst>
              <a:ext uri="{FF2B5EF4-FFF2-40B4-BE49-F238E27FC236}">
                <a16:creationId xmlns:a16="http://schemas.microsoft.com/office/drawing/2014/main" id="{5706ADC8-E536-415C-9589-A82AD6F7BDD1}"/>
              </a:ext>
            </a:extLst>
          </p:cNvPr>
          <p:cNvSpPr>
            <a:spLocks noGrp="1"/>
          </p:cNvSpPr>
          <p:nvPr>
            <p:ph sz="quarter" idx="11"/>
          </p:nvPr>
        </p:nvSpPr>
        <p:spPr>
          <a:xfrm>
            <a:off x="6087623" y="1813801"/>
            <a:ext cx="5433848" cy="4376791"/>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6" name="Graphic 5">
            <a:extLst>
              <a:ext uri="{FF2B5EF4-FFF2-40B4-BE49-F238E27FC236}">
                <a16:creationId xmlns:a16="http://schemas.microsoft.com/office/drawing/2014/main" id="{42F87E56-D20F-4261-BEAD-AB9B17E14FC2}"/>
              </a:ext>
              <a:ext uri="{C183D7F6-B498-43B3-948B-1728B52AA6E4}">
                <adec:decorative xmlns:adec="http://schemas.microsoft.com/office/drawing/2017/decorative" val="1"/>
              </a:ext>
            </a:extLst>
          </p:cNvPr>
          <p:cNvPicPr>
            <a:picLocks noChangeAspect="1"/>
          </p:cNvPicPr>
          <p:nvPr userDrawn="1"/>
        </p:nvPicPr>
        <p:blipFill>
          <a:blip r:embed="rId2">
            <a:lum bright="100000"/>
            <a:extLst>
              <a:ext uri="{96DAC541-7B7A-43D3-8B79-37D633B846F1}">
                <asvg:svgBlip xmlns:asvg="http://schemas.microsoft.com/office/drawing/2016/SVG/main" r:embed="rId3"/>
              </a:ext>
            </a:extLst>
          </a:blip>
          <a:stretch>
            <a:fillRect/>
          </a:stretch>
        </p:blipFill>
        <p:spPr>
          <a:xfrm>
            <a:off x="11137466" y="6554735"/>
            <a:ext cx="476084" cy="177524"/>
          </a:xfrm>
          <a:prstGeom prst="rect">
            <a:avLst/>
          </a:prstGeom>
        </p:spPr>
      </p:pic>
      <p:sp>
        <p:nvSpPr>
          <p:cNvPr id="8" name="Rectangle 7">
            <a:extLst>
              <a:ext uri="{FF2B5EF4-FFF2-40B4-BE49-F238E27FC236}">
                <a16:creationId xmlns:a16="http://schemas.microsoft.com/office/drawing/2014/main" id="{BF1CF056-9D11-4F80-AB2B-5694DFB8A527}"/>
              </a:ext>
              <a:ext uri="{C183D7F6-B498-43B3-948B-1728B52AA6E4}">
                <adec:decorative xmlns:adec="http://schemas.microsoft.com/office/drawing/2017/decorative" val="1"/>
              </a:ext>
            </a:extLst>
          </p:cNvPr>
          <p:cNvSpPr/>
          <p:nvPr userDrawn="1"/>
        </p:nvSpPr>
        <p:spPr>
          <a:xfrm>
            <a:off x="5537995" y="6510549"/>
            <a:ext cx="1116010" cy="246221"/>
          </a:xfrm>
          <a:prstGeom prst="rect">
            <a:avLst/>
          </a:prstGeom>
        </p:spPr>
        <p:txBody>
          <a:bodyPr wrap="none">
            <a:spAutoFit/>
          </a:bodyPr>
          <a:lstStyle/>
          <a:p>
            <a:pPr algn="ctr"/>
            <a:r>
              <a:rPr lang="en-US" sz="1000" dirty="0">
                <a:solidFill>
                  <a:schemeClr val="bg1"/>
                </a:solidFill>
                <a:ea typeface="Intel Clear" panose="020B0604020203020204" pitchFamily="34" charset="0"/>
                <a:cs typeface="Times New Roman" panose="02020603050405020304" pitchFamily="18" charset="0"/>
              </a:rPr>
              <a:t>Intel Confidential</a:t>
            </a:r>
          </a:p>
        </p:txBody>
      </p:sp>
      <p:sp>
        <p:nvSpPr>
          <p:cNvPr id="9" name="Rectangle 8">
            <a:extLst>
              <a:ext uri="{FF2B5EF4-FFF2-40B4-BE49-F238E27FC236}">
                <a16:creationId xmlns:a16="http://schemas.microsoft.com/office/drawing/2014/main" id="{9FD4934B-0E18-43C3-ABD3-375F5EB746E2}"/>
              </a:ext>
              <a:ext uri="{C183D7F6-B498-43B3-948B-1728B52AA6E4}">
                <adec:decorative xmlns:adec="http://schemas.microsoft.com/office/drawing/2017/decorative" val="1"/>
              </a:ext>
            </a:extLst>
          </p:cNvPr>
          <p:cNvSpPr/>
          <p:nvPr userDrawn="1"/>
        </p:nvSpPr>
        <p:spPr>
          <a:xfrm>
            <a:off x="286365" y="6510549"/>
            <a:ext cx="1701107" cy="246221"/>
          </a:xfrm>
          <a:prstGeom prst="rect">
            <a:avLst/>
          </a:prstGeom>
        </p:spPr>
        <p:txBody>
          <a:bodyPr wrap="none">
            <a:spAutoFit/>
          </a:bodyPr>
          <a:lstStyle/>
          <a:p>
            <a:pPr algn="l"/>
            <a:r>
              <a:rPr lang="en-US" sz="1000" dirty="0">
                <a:solidFill>
                  <a:schemeClr val="bg1"/>
                </a:solidFill>
                <a:ea typeface="Intel Clear" panose="020B0604020203020204" pitchFamily="34" charset="0"/>
                <a:cs typeface="Times New Roman" panose="02020603050405020304" pitchFamily="18" charset="0"/>
              </a:rPr>
              <a:t>Department or Event Name</a:t>
            </a:r>
          </a:p>
        </p:txBody>
      </p:sp>
      <p:sp>
        <p:nvSpPr>
          <p:cNvPr id="10" name="TextBox 9">
            <a:extLst>
              <a:ext uri="{FF2B5EF4-FFF2-40B4-BE49-F238E27FC236}">
                <a16:creationId xmlns:a16="http://schemas.microsoft.com/office/drawing/2014/main" id="{B33A9EF0-587D-4D66-AF71-B360DB9198E7}"/>
              </a:ext>
              <a:ext uri="{C183D7F6-B498-43B3-948B-1728B52AA6E4}">
                <adec:decorative xmlns:adec="http://schemas.microsoft.com/office/drawing/2017/decorative" val="1"/>
              </a:ext>
            </a:extLst>
          </p:cNvPr>
          <p:cNvSpPr txBox="1"/>
          <p:nvPr userDrawn="1"/>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fld id="{4F6B73DA-0149-4325-A7B8-AE29BD4BC701}" type="slidenum">
              <a:rPr kumimoji="0" lang="en-US" sz="1000" b="0" i="0" u="none" strike="noStrike" cap="none" spc="0" normalizeH="0" baseline="0" smtClean="0">
                <a:ln>
                  <a:noFill/>
                </a:ln>
                <a:solidFill>
                  <a:schemeClr val="bg1"/>
                </a:solidFill>
                <a:effectLst/>
                <a:uFillTx/>
                <a:latin typeface="+mn-lt"/>
                <a:ea typeface="Intel Clear" panose="020B0604020203020204" pitchFamily="34" charset="0"/>
                <a:cs typeface="Times New Roman" panose="02020603050405020304" pitchFamily="18" charset="0"/>
                <a:sym typeface="Helvetica Neue"/>
              </a:rPr>
              <a:pPr marL="0" marR="0" indent="0" algn="ctr" defTabSz="2438338" rtl="0" fontAlgn="auto" latinLnBrk="0" hangingPunct="0">
                <a:lnSpc>
                  <a:spcPct val="100000"/>
                </a:lnSpc>
                <a:spcBef>
                  <a:spcPts val="0"/>
                </a:spcBef>
                <a:spcAft>
                  <a:spcPts val="0"/>
                </a:spcAft>
                <a:buClrTx/>
                <a:buSzTx/>
                <a:buFontTx/>
                <a:buNone/>
                <a:tabLst/>
              </a:pPr>
              <a:t>‹#›</a:t>
            </a:fld>
            <a:endParaRPr kumimoji="0" lang="en-US" sz="1000" b="0" i="0" u="none" strike="noStrike" cap="none" spc="0" normalizeH="0" baseline="0" dirty="0" err="1">
              <a:ln>
                <a:noFill/>
              </a:ln>
              <a:solidFill>
                <a:schemeClr val="bg1"/>
              </a:solidFill>
              <a:effectLst/>
              <a:uFillTx/>
              <a:latin typeface="+mn-lt"/>
              <a:ea typeface="Intel Clear" panose="020B0604020203020204" pitchFamily="34" charset="0"/>
              <a:cs typeface="Times New Roman" panose="02020603050405020304" pitchFamily="18" charset="0"/>
              <a:sym typeface="Helvetica Neue"/>
            </a:endParaRPr>
          </a:p>
        </p:txBody>
      </p:sp>
      <p:grpSp>
        <p:nvGrpSpPr>
          <p:cNvPr id="3" name="Group 2">
            <a:extLst>
              <a:ext uri="{FF2B5EF4-FFF2-40B4-BE49-F238E27FC236}">
                <a16:creationId xmlns:a16="http://schemas.microsoft.com/office/drawing/2014/main" id="{341B807F-E5A0-4B47-8126-0798D03DDEEE}"/>
              </a:ext>
              <a:ext uri="{C183D7F6-B498-43B3-948B-1728B52AA6E4}">
                <adec:decorative xmlns:adec="http://schemas.microsoft.com/office/drawing/2017/decorative" val="1"/>
              </a:ext>
            </a:extLst>
          </p:cNvPr>
          <p:cNvGrpSpPr/>
          <p:nvPr userDrawn="1"/>
        </p:nvGrpSpPr>
        <p:grpSpPr>
          <a:xfrm>
            <a:off x="536812" y="2023074"/>
            <a:ext cx="492319" cy="591423"/>
            <a:chOff x="536812" y="2023074"/>
            <a:chExt cx="492319" cy="591423"/>
          </a:xfrm>
        </p:grpSpPr>
        <p:sp>
          <p:nvSpPr>
            <p:cNvPr id="11" name="Rectangle 10">
              <a:extLst>
                <a:ext uri="{FF2B5EF4-FFF2-40B4-BE49-F238E27FC236}">
                  <a16:creationId xmlns:a16="http://schemas.microsoft.com/office/drawing/2014/main" id="{22EB94AE-1165-4C66-B976-C2E168859D49}"/>
                </a:ext>
              </a:extLst>
            </p:cNvPr>
            <p:cNvSpPr/>
            <p:nvPr userDrawn="1"/>
          </p:nvSpPr>
          <p:spPr>
            <a:xfrm>
              <a:off x="709974" y="2295340"/>
              <a:ext cx="319157" cy="319157"/>
            </a:xfrm>
            <a:prstGeom prst="rect">
              <a:avLst/>
            </a:prstGeom>
            <a:solidFill>
              <a:schemeClr val="accent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12" name="Rectangle 11">
              <a:extLst>
                <a:ext uri="{FF2B5EF4-FFF2-40B4-BE49-F238E27FC236}">
                  <a16:creationId xmlns:a16="http://schemas.microsoft.com/office/drawing/2014/main" id="{E9F8E51D-DCA9-46A9-A882-29E595D6A99F}"/>
                </a:ext>
              </a:extLst>
            </p:cNvPr>
            <p:cNvSpPr/>
            <p:nvPr userDrawn="1"/>
          </p:nvSpPr>
          <p:spPr>
            <a:xfrm>
              <a:off x="536812" y="2123120"/>
              <a:ext cx="174318" cy="174318"/>
            </a:xfrm>
            <a:prstGeom prst="rect">
              <a:avLst/>
            </a:prstGeom>
            <a:solidFill>
              <a:srgbClr val="7BDE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13" name="Rectangle 12">
              <a:extLst>
                <a:ext uri="{FF2B5EF4-FFF2-40B4-BE49-F238E27FC236}">
                  <a16:creationId xmlns:a16="http://schemas.microsoft.com/office/drawing/2014/main" id="{7E74772E-29C4-4337-A397-0F1232F1F1FE}"/>
                </a:ext>
              </a:extLst>
            </p:cNvPr>
            <p:cNvSpPr/>
            <p:nvPr userDrawn="1"/>
          </p:nvSpPr>
          <p:spPr>
            <a:xfrm>
              <a:off x="711130" y="2023074"/>
              <a:ext cx="100045" cy="100045"/>
            </a:xfrm>
            <a:prstGeom prst="rect">
              <a:avLst/>
            </a:prstGeom>
            <a:solidFill>
              <a:srgbClr val="B4F0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grpSp>
    </p:spTree>
    <p:extLst>
      <p:ext uri="{BB962C8B-B14F-4D97-AF65-F5344CB8AC3E}">
        <p14:creationId xmlns:p14="http://schemas.microsoft.com/office/powerpoint/2010/main" val="398252910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Title and Content Blue B">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CC841197-2CF0-45F0-8F2A-7933BBBCA6C7}"/>
              </a:ext>
              <a:ext uri="{C183D7F6-B498-43B3-948B-1728B52AA6E4}">
                <adec:decorative xmlns:adec="http://schemas.microsoft.com/office/drawing/2017/decorative" val="1"/>
              </a:ext>
            </a:extLst>
          </p:cNvPr>
          <p:cNvSpPr/>
          <p:nvPr userDrawn="1"/>
        </p:nvSpPr>
        <p:spPr>
          <a:xfrm>
            <a:off x="11734800" y="6400800"/>
            <a:ext cx="457200" cy="457200"/>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14" name="Rectangle 13">
            <a:extLst>
              <a:ext uri="{FF2B5EF4-FFF2-40B4-BE49-F238E27FC236}">
                <a16:creationId xmlns:a16="http://schemas.microsoft.com/office/drawing/2014/main" id="{757C7E27-4D13-40CC-BD02-3CD7453D0B8C}"/>
              </a:ext>
              <a:ext uri="{C183D7F6-B498-43B3-948B-1728B52AA6E4}">
                <adec:decorative xmlns:adec="http://schemas.microsoft.com/office/drawing/2017/decorative" val="1"/>
              </a:ext>
            </a:extLst>
          </p:cNvPr>
          <p:cNvSpPr/>
          <p:nvPr userDrawn="1"/>
        </p:nvSpPr>
        <p:spPr>
          <a:xfrm>
            <a:off x="5867399" y="402558"/>
            <a:ext cx="5874297" cy="6003471"/>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2" name="Title 1">
            <a:extLst>
              <a:ext uri="{FF2B5EF4-FFF2-40B4-BE49-F238E27FC236}">
                <a16:creationId xmlns:a16="http://schemas.microsoft.com/office/drawing/2014/main" id="{B1EA8C51-69D0-4653-9DD4-C9657C8565BF}"/>
              </a:ext>
            </a:extLst>
          </p:cNvPr>
          <p:cNvSpPr>
            <a:spLocks noGrp="1"/>
          </p:cNvSpPr>
          <p:nvPr>
            <p:ph type="title"/>
          </p:nvPr>
        </p:nvSpPr>
        <p:spPr>
          <a:xfrm>
            <a:off x="925220" y="2614497"/>
            <a:ext cx="4838270" cy="1782383"/>
          </a:xfrm>
        </p:spPr>
        <p:txBody>
          <a:bodyPr anchor="t" anchorCtr="0">
            <a:normAutofit/>
          </a:bodyPr>
          <a:lstStyle>
            <a:lvl1pPr>
              <a:defRPr sz="4800">
                <a:solidFill>
                  <a:schemeClr val="bg1"/>
                </a:solidFill>
              </a:defRPr>
            </a:lvl1pPr>
          </a:lstStyle>
          <a:p>
            <a:r>
              <a:rPr lang="en-US" dirty="0"/>
              <a:t>Click to edit Master title style</a:t>
            </a:r>
          </a:p>
        </p:txBody>
      </p:sp>
      <p:sp>
        <p:nvSpPr>
          <p:cNvPr id="4" name="Text Placeholder 3">
            <a:extLst>
              <a:ext uri="{FF2B5EF4-FFF2-40B4-BE49-F238E27FC236}">
                <a16:creationId xmlns:a16="http://schemas.microsoft.com/office/drawing/2014/main" id="{510A8B5C-DC90-4F60-9A7A-08826CF80830}"/>
              </a:ext>
            </a:extLst>
          </p:cNvPr>
          <p:cNvSpPr>
            <a:spLocks noGrp="1"/>
          </p:cNvSpPr>
          <p:nvPr>
            <p:ph type="body" sz="quarter" idx="10"/>
          </p:nvPr>
        </p:nvSpPr>
        <p:spPr>
          <a:xfrm>
            <a:off x="6087623" y="546389"/>
            <a:ext cx="5433848" cy="1118706"/>
          </a:xfrm>
        </p:spPr>
        <p:txBody>
          <a:bodyPr anchor="ctr" anchorCtr="0">
            <a:noAutofit/>
          </a:bodyPr>
          <a:lstStyle>
            <a:lvl1pPr marL="0" indent="0">
              <a:buNone/>
              <a:defRPr sz="3200">
                <a:solidFill>
                  <a:schemeClr val="bg1"/>
                </a:solidFill>
              </a:defRPr>
            </a:lvl1pPr>
          </a:lstStyle>
          <a:p>
            <a:pPr lvl="0"/>
            <a:r>
              <a:rPr lang="en-US" dirty="0"/>
              <a:t>Click to edit Master text styles</a:t>
            </a:r>
          </a:p>
        </p:txBody>
      </p:sp>
      <p:sp>
        <p:nvSpPr>
          <p:cNvPr id="16" name="Content Placeholder 15">
            <a:extLst>
              <a:ext uri="{FF2B5EF4-FFF2-40B4-BE49-F238E27FC236}">
                <a16:creationId xmlns:a16="http://schemas.microsoft.com/office/drawing/2014/main" id="{5706ADC8-E536-415C-9589-A82AD6F7BDD1}"/>
              </a:ext>
            </a:extLst>
          </p:cNvPr>
          <p:cNvSpPr>
            <a:spLocks noGrp="1"/>
          </p:cNvSpPr>
          <p:nvPr>
            <p:ph sz="quarter" idx="11"/>
          </p:nvPr>
        </p:nvSpPr>
        <p:spPr>
          <a:xfrm>
            <a:off x="6087623" y="1813801"/>
            <a:ext cx="5433848" cy="4376791"/>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6" name="Graphic 5">
            <a:extLst>
              <a:ext uri="{FF2B5EF4-FFF2-40B4-BE49-F238E27FC236}">
                <a16:creationId xmlns:a16="http://schemas.microsoft.com/office/drawing/2014/main" id="{42F87E56-D20F-4261-BEAD-AB9B17E14FC2}"/>
              </a:ext>
              <a:ext uri="{C183D7F6-B498-43B3-948B-1728B52AA6E4}">
                <adec:decorative xmlns:adec="http://schemas.microsoft.com/office/drawing/2017/decorative" val="1"/>
              </a:ext>
            </a:extLst>
          </p:cNvPr>
          <p:cNvPicPr>
            <a:picLocks noChangeAspect="1"/>
          </p:cNvPicPr>
          <p:nvPr userDrawn="1"/>
        </p:nvPicPr>
        <p:blipFill>
          <a:blip r:embed="rId2">
            <a:lum bright="100000"/>
            <a:extLst>
              <a:ext uri="{96DAC541-7B7A-43D3-8B79-37D633B846F1}">
                <asvg:svgBlip xmlns:asvg="http://schemas.microsoft.com/office/drawing/2016/SVG/main" r:embed="rId3"/>
              </a:ext>
            </a:extLst>
          </a:blip>
          <a:stretch>
            <a:fillRect/>
          </a:stretch>
        </p:blipFill>
        <p:spPr>
          <a:xfrm>
            <a:off x="11137466" y="6554735"/>
            <a:ext cx="476084" cy="177524"/>
          </a:xfrm>
          <a:prstGeom prst="rect">
            <a:avLst/>
          </a:prstGeom>
        </p:spPr>
      </p:pic>
      <p:sp>
        <p:nvSpPr>
          <p:cNvPr id="8" name="Rectangle 7">
            <a:extLst>
              <a:ext uri="{FF2B5EF4-FFF2-40B4-BE49-F238E27FC236}">
                <a16:creationId xmlns:a16="http://schemas.microsoft.com/office/drawing/2014/main" id="{BF1CF056-9D11-4F80-AB2B-5694DFB8A527}"/>
              </a:ext>
              <a:ext uri="{C183D7F6-B498-43B3-948B-1728B52AA6E4}">
                <adec:decorative xmlns:adec="http://schemas.microsoft.com/office/drawing/2017/decorative" val="1"/>
              </a:ext>
            </a:extLst>
          </p:cNvPr>
          <p:cNvSpPr/>
          <p:nvPr userDrawn="1"/>
        </p:nvSpPr>
        <p:spPr>
          <a:xfrm>
            <a:off x="5537995" y="6510549"/>
            <a:ext cx="1116010" cy="246221"/>
          </a:xfrm>
          <a:prstGeom prst="rect">
            <a:avLst/>
          </a:prstGeom>
        </p:spPr>
        <p:txBody>
          <a:bodyPr wrap="none">
            <a:spAutoFit/>
          </a:bodyPr>
          <a:lstStyle/>
          <a:p>
            <a:pPr algn="ctr"/>
            <a:r>
              <a:rPr lang="en-US" sz="1000" dirty="0">
                <a:solidFill>
                  <a:schemeClr val="bg1"/>
                </a:solidFill>
                <a:ea typeface="Intel Clear" panose="020B0604020203020204" pitchFamily="34" charset="0"/>
                <a:cs typeface="Times New Roman" panose="02020603050405020304" pitchFamily="18" charset="0"/>
              </a:rPr>
              <a:t>Intel Confidential</a:t>
            </a:r>
          </a:p>
        </p:txBody>
      </p:sp>
      <p:sp>
        <p:nvSpPr>
          <p:cNvPr id="9" name="Rectangle 8">
            <a:extLst>
              <a:ext uri="{FF2B5EF4-FFF2-40B4-BE49-F238E27FC236}">
                <a16:creationId xmlns:a16="http://schemas.microsoft.com/office/drawing/2014/main" id="{9FD4934B-0E18-43C3-ABD3-375F5EB746E2}"/>
              </a:ext>
              <a:ext uri="{C183D7F6-B498-43B3-948B-1728B52AA6E4}">
                <adec:decorative xmlns:adec="http://schemas.microsoft.com/office/drawing/2017/decorative" val="1"/>
              </a:ext>
            </a:extLst>
          </p:cNvPr>
          <p:cNvSpPr/>
          <p:nvPr userDrawn="1"/>
        </p:nvSpPr>
        <p:spPr>
          <a:xfrm>
            <a:off x="286365" y="6510549"/>
            <a:ext cx="1701107" cy="246221"/>
          </a:xfrm>
          <a:prstGeom prst="rect">
            <a:avLst/>
          </a:prstGeom>
        </p:spPr>
        <p:txBody>
          <a:bodyPr wrap="none">
            <a:spAutoFit/>
          </a:bodyPr>
          <a:lstStyle/>
          <a:p>
            <a:pPr algn="l"/>
            <a:r>
              <a:rPr lang="en-US" sz="1000" dirty="0">
                <a:solidFill>
                  <a:schemeClr val="bg1"/>
                </a:solidFill>
                <a:ea typeface="Intel Clear" panose="020B0604020203020204" pitchFamily="34" charset="0"/>
                <a:cs typeface="Times New Roman" panose="02020603050405020304" pitchFamily="18" charset="0"/>
              </a:rPr>
              <a:t>Department or Event Name</a:t>
            </a:r>
          </a:p>
        </p:txBody>
      </p:sp>
      <p:sp>
        <p:nvSpPr>
          <p:cNvPr id="10" name="TextBox 9">
            <a:extLst>
              <a:ext uri="{FF2B5EF4-FFF2-40B4-BE49-F238E27FC236}">
                <a16:creationId xmlns:a16="http://schemas.microsoft.com/office/drawing/2014/main" id="{B33A9EF0-587D-4D66-AF71-B360DB9198E7}"/>
              </a:ext>
              <a:ext uri="{C183D7F6-B498-43B3-948B-1728B52AA6E4}">
                <adec:decorative xmlns:adec="http://schemas.microsoft.com/office/drawing/2017/decorative" val="1"/>
              </a:ext>
            </a:extLst>
          </p:cNvPr>
          <p:cNvSpPr txBox="1"/>
          <p:nvPr userDrawn="1"/>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fld id="{4F6B73DA-0149-4325-A7B8-AE29BD4BC701}" type="slidenum">
              <a:rPr kumimoji="0" lang="en-US" sz="1000" b="0" i="0" u="none" strike="noStrike" cap="none" spc="0" normalizeH="0" baseline="0" smtClean="0">
                <a:ln>
                  <a:noFill/>
                </a:ln>
                <a:solidFill>
                  <a:schemeClr val="bg1"/>
                </a:solidFill>
                <a:effectLst/>
                <a:uFillTx/>
                <a:latin typeface="+mn-lt"/>
                <a:ea typeface="Intel Clear" panose="020B0604020203020204" pitchFamily="34" charset="0"/>
                <a:cs typeface="Times New Roman" panose="02020603050405020304" pitchFamily="18" charset="0"/>
                <a:sym typeface="Helvetica Neue"/>
              </a:rPr>
              <a:pPr marL="0" marR="0" indent="0" algn="ctr" defTabSz="2438338" rtl="0" fontAlgn="auto" latinLnBrk="0" hangingPunct="0">
                <a:lnSpc>
                  <a:spcPct val="100000"/>
                </a:lnSpc>
                <a:spcBef>
                  <a:spcPts val="0"/>
                </a:spcBef>
                <a:spcAft>
                  <a:spcPts val="0"/>
                </a:spcAft>
                <a:buClrTx/>
                <a:buSzTx/>
                <a:buFontTx/>
                <a:buNone/>
                <a:tabLst/>
              </a:pPr>
              <a:t>‹#›</a:t>
            </a:fld>
            <a:endParaRPr kumimoji="0" lang="en-US" sz="1000" b="0" i="0" u="none" strike="noStrike" cap="none" spc="0" normalizeH="0" baseline="0" dirty="0" err="1">
              <a:ln>
                <a:noFill/>
              </a:ln>
              <a:solidFill>
                <a:schemeClr val="bg1"/>
              </a:solidFill>
              <a:effectLst/>
              <a:uFillTx/>
              <a:latin typeface="+mn-lt"/>
              <a:ea typeface="Intel Clear" panose="020B0604020203020204" pitchFamily="34" charset="0"/>
              <a:cs typeface="Times New Roman" panose="02020603050405020304" pitchFamily="18" charset="0"/>
              <a:sym typeface="Helvetica Neue"/>
            </a:endParaRPr>
          </a:p>
        </p:txBody>
      </p:sp>
      <p:grpSp>
        <p:nvGrpSpPr>
          <p:cNvPr id="3" name="Group 2">
            <a:extLst>
              <a:ext uri="{FF2B5EF4-FFF2-40B4-BE49-F238E27FC236}">
                <a16:creationId xmlns:a16="http://schemas.microsoft.com/office/drawing/2014/main" id="{AF16FE66-F77C-48EC-9636-B0D3F1F816E2}"/>
              </a:ext>
              <a:ext uri="{C183D7F6-B498-43B3-948B-1728B52AA6E4}">
                <adec:decorative xmlns:adec="http://schemas.microsoft.com/office/drawing/2017/decorative" val="1"/>
              </a:ext>
            </a:extLst>
          </p:cNvPr>
          <p:cNvGrpSpPr/>
          <p:nvPr userDrawn="1"/>
        </p:nvGrpSpPr>
        <p:grpSpPr>
          <a:xfrm>
            <a:off x="536812" y="2023074"/>
            <a:ext cx="492319" cy="591423"/>
            <a:chOff x="536812" y="2023074"/>
            <a:chExt cx="492319" cy="591423"/>
          </a:xfrm>
        </p:grpSpPr>
        <p:sp>
          <p:nvSpPr>
            <p:cNvPr id="11" name="Rectangle 10">
              <a:extLst>
                <a:ext uri="{FF2B5EF4-FFF2-40B4-BE49-F238E27FC236}">
                  <a16:creationId xmlns:a16="http://schemas.microsoft.com/office/drawing/2014/main" id="{22EB94AE-1165-4C66-B976-C2E168859D49}"/>
                </a:ext>
              </a:extLst>
            </p:cNvPr>
            <p:cNvSpPr/>
            <p:nvPr userDrawn="1"/>
          </p:nvSpPr>
          <p:spPr>
            <a:xfrm>
              <a:off x="709974" y="2295340"/>
              <a:ext cx="319157" cy="319157"/>
            </a:xfrm>
            <a:prstGeom prst="rect">
              <a:avLst/>
            </a:prstGeom>
            <a:solidFill>
              <a:schemeClr val="accent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12" name="Rectangle 11">
              <a:extLst>
                <a:ext uri="{FF2B5EF4-FFF2-40B4-BE49-F238E27FC236}">
                  <a16:creationId xmlns:a16="http://schemas.microsoft.com/office/drawing/2014/main" id="{E9F8E51D-DCA9-46A9-A882-29E595D6A99F}"/>
                </a:ext>
              </a:extLst>
            </p:cNvPr>
            <p:cNvSpPr/>
            <p:nvPr userDrawn="1"/>
          </p:nvSpPr>
          <p:spPr>
            <a:xfrm>
              <a:off x="536812" y="2123120"/>
              <a:ext cx="174318" cy="174318"/>
            </a:xfrm>
            <a:prstGeom prst="rect">
              <a:avLst/>
            </a:prstGeom>
            <a:solidFill>
              <a:schemeClr val="accent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13" name="Rectangle 12">
              <a:extLst>
                <a:ext uri="{FF2B5EF4-FFF2-40B4-BE49-F238E27FC236}">
                  <a16:creationId xmlns:a16="http://schemas.microsoft.com/office/drawing/2014/main" id="{7E74772E-29C4-4337-A397-0F1232F1F1FE}"/>
                </a:ext>
              </a:extLst>
            </p:cNvPr>
            <p:cNvSpPr/>
            <p:nvPr userDrawn="1"/>
          </p:nvSpPr>
          <p:spPr>
            <a:xfrm>
              <a:off x="711130" y="2023074"/>
              <a:ext cx="100045" cy="100045"/>
            </a:xfrm>
            <a:prstGeom prst="rect">
              <a:avLst/>
            </a:prstGeom>
            <a:solidFill>
              <a:schemeClr val="accent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grpSp>
    </p:spTree>
    <p:extLst>
      <p:ext uri="{BB962C8B-B14F-4D97-AF65-F5344CB8AC3E}">
        <p14:creationId xmlns:p14="http://schemas.microsoft.com/office/powerpoint/2010/main" val="421157344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Title with Frame Blu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875A302-45A3-481F-BFAB-9A074C3F7794}"/>
              </a:ext>
              <a:ext uri="{C183D7F6-B498-43B3-948B-1728B52AA6E4}">
                <adec:decorative xmlns:adec="http://schemas.microsoft.com/office/drawing/2017/decorative" val="1"/>
              </a:ext>
            </a:extLst>
          </p:cNvPr>
          <p:cNvSpPr/>
          <p:nvPr userDrawn="1"/>
        </p:nvSpPr>
        <p:spPr>
          <a:xfrm>
            <a:off x="457200" y="464127"/>
            <a:ext cx="11286348" cy="5944838"/>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2" name="Title 1">
            <a:extLst>
              <a:ext uri="{FF2B5EF4-FFF2-40B4-BE49-F238E27FC236}">
                <a16:creationId xmlns:a16="http://schemas.microsoft.com/office/drawing/2014/main" id="{8DFA79AD-8981-4F51-8CC1-43C885681348}"/>
              </a:ext>
            </a:extLst>
          </p:cNvPr>
          <p:cNvSpPr>
            <a:spLocks noGrp="1"/>
          </p:cNvSpPr>
          <p:nvPr>
            <p:ph type="title"/>
          </p:nvPr>
        </p:nvSpPr>
        <p:spPr>
          <a:xfrm>
            <a:off x="806922" y="1776845"/>
            <a:ext cx="10557387" cy="3304310"/>
          </a:xfrm>
        </p:spPr>
        <p:txBody>
          <a:bodyPr>
            <a:normAutofit/>
          </a:bodyPr>
          <a:lstStyle>
            <a:lvl1pPr algn="ctr">
              <a:defRPr sz="4800">
                <a:solidFill>
                  <a:schemeClr val="bg1"/>
                </a:solidFill>
              </a:defRPr>
            </a:lvl1pPr>
          </a:lstStyle>
          <a:p>
            <a:r>
              <a:rPr lang="en-US" dirty="0"/>
              <a:t>Click to edit Master title style</a:t>
            </a:r>
          </a:p>
        </p:txBody>
      </p:sp>
      <p:sp>
        <p:nvSpPr>
          <p:cNvPr id="4" name="Rectangle 3">
            <a:extLst>
              <a:ext uri="{FF2B5EF4-FFF2-40B4-BE49-F238E27FC236}">
                <a16:creationId xmlns:a16="http://schemas.microsoft.com/office/drawing/2014/main" id="{56A6F6B2-1DD0-42F2-9039-5327CC0EF19D}"/>
              </a:ext>
              <a:ext uri="{C183D7F6-B498-43B3-948B-1728B52AA6E4}">
                <adec:decorative xmlns:adec="http://schemas.microsoft.com/office/drawing/2017/decorative" val="1"/>
              </a:ext>
            </a:extLst>
          </p:cNvPr>
          <p:cNvSpPr/>
          <p:nvPr userDrawn="1"/>
        </p:nvSpPr>
        <p:spPr>
          <a:xfrm>
            <a:off x="11734800" y="6400800"/>
            <a:ext cx="457200" cy="457200"/>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5" name="TextBox 4">
            <a:extLst>
              <a:ext uri="{FF2B5EF4-FFF2-40B4-BE49-F238E27FC236}">
                <a16:creationId xmlns:a16="http://schemas.microsoft.com/office/drawing/2014/main" id="{7DB3A20D-927D-4DD1-8E5E-A3AC6EDE3968}"/>
              </a:ext>
              <a:ext uri="{C183D7F6-B498-43B3-948B-1728B52AA6E4}">
                <adec:decorative xmlns:adec="http://schemas.microsoft.com/office/drawing/2017/decorative" val="1"/>
              </a:ext>
            </a:extLst>
          </p:cNvPr>
          <p:cNvSpPr txBox="1"/>
          <p:nvPr userDrawn="1"/>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fld id="{4F6B73DA-0149-4325-A7B8-AE29BD4BC701}" type="slidenum">
              <a:rPr kumimoji="0" lang="en-US" sz="1000" b="0" i="0" u="none" strike="noStrike" cap="none" spc="0" normalizeH="0" baseline="0" smtClean="0">
                <a:ln>
                  <a:noFill/>
                </a:ln>
                <a:solidFill>
                  <a:schemeClr val="bg1"/>
                </a:solidFill>
                <a:effectLst/>
                <a:uFillTx/>
                <a:latin typeface="+mn-lt"/>
                <a:ea typeface="Intel Clear" panose="020B0604020203020204" pitchFamily="34" charset="0"/>
                <a:cs typeface="Times New Roman" panose="02020603050405020304" pitchFamily="18" charset="0"/>
                <a:sym typeface="Helvetica Neue"/>
              </a:rPr>
              <a:pPr marL="0" marR="0" indent="0" algn="ctr" defTabSz="2438338" rtl="0" fontAlgn="auto" latinLnBrk="0" hangingPunct="0">
                <a:lnSpc>
                  <a:spcPct val="100000"/>
                </a:lnSpc>
                <a:spcBef>
                  <a:spcPts val="0"/>
                </a:spcBef>
                <a:spcAft>
                  <a:spcPts val="0"/>
                </a:spcAft>
                <a:buClrTx/>
                <a:buSzTx/>
                <a:buFontTx/>
                <a:buNone/>
                <a:tabLst/>
              </a:pPr>
              <a:t>‹#›</a:t>
            </a:fld>
            <a:endParaRPr kumimoji="0" lang="en-US" sz="1000" b="0" i="0" u="none" strike="noStrike" cap="none" spc="0" normalizeH="0" baseline="0" dirty="0" err="1">
              <a:ln>
                <a:noFill/>
              </a:ln>
              <a:solidFill>
                <a:schemeClr val="bg1"/>
              </a:solidFill>
              <a:effectLst/>
              <a:uFillTx/>
              <a:latin typeface="+mn-lt"/>
              <a:ea typeface="Intel Clear" panose="020B0604020203020204" pitchFamily="34" charset="0"/>
              <a:cs typeface="Times New Roman" panose="02020603050405020304" pitchFamily="18" charset="0"/>
              <a:sym typeface="Helvetica Neue"/>
            </a:endParaRPr>
          </a:p>
        </p:txBody>
      </p:sp>
      <p:pic>
        <p:nvPicPr>
          <p:cNvPr id="6" name="Graphic 5">
            <a:extLst>
              <a:ext uri="{FF2B5EF4-FFF2-40B4-BE49-F238E27FC236}">
                <a16:creationId xmlns:a16="http://schemas.microsoft.com/office/drawing/2014/main" id="{5DDBF953-491D-46D1-9B3A-9BACF5F24487}"/>
              </a:ext>
              <a:ext uri="{C183D7F6-B498-43B3-948B-1728B52AA6E4}">
                <adec:decorative xmlns:adec="http://schemas.microsoft.com/office/drawing/2017/decorative" val="1"/>
              </a:ext>
            </a:extLst>
          </p:cNvPr>
          <p:cNvPicPr>
            <a:picLocks noChangeAspect="1"/>
          </p:cNvPicPr>
          <p:nvPr userDrawn="1"/>
        </p:nvPicPr>
        <p:blipFill>
          <a:blip r:embed="rId2">
            <a:lum bright="100000"/>
            <a:extLst>
              <a:ext uri="{96DAC541-7B7A-43D3-8B79-37D633B846F1}">
                <asvg:svgBlip xmlns:asvg="http://schemas.microsoft.com/office/drawing/2016/SVG/main" r:embed="rId3"/>
              </a:ext>
            </a:extLst>
          </a:blip>
          <a:stretch>
            <a:fillRect/>
          </a:stretch>
        </p:blipFill>
        <p:spPr>
          <a:xfrm>
            <a:off x="11137466" y="6554735"/>
            <a:ext cx="476084" cy="177524"/>
          </a:xfrm>
          <a:prstGeom prst="rect">
            <a:avLst/>
          </a:prstGeom>
        </p:spPr>
      </p:pic>
      <p:sp>
        <p:nvSpPr>
          <p:cNvPr id="7" name="Rectangle 6">
            <a:extLst>
              <a:ext uri="{FF2B5EF4-FFF2-40B4-BE49-F238E27FC236}">
                <a16:creationId xmlns:a16="http://schemas.microsoft.com/office/drawing/2014/main" id="{F2B9AAD6-9860-4DB3-B7F8-14D9F7EC7EC8}"/>
              </a:ext>
              <a:ext uri="{C183D7F6-B498-43B3-948B-1728B52AA6E4}">
                <adec:decorative xmlns:adec="http://schemas.microsoft.com/office/drawing/2017/decorative" val="1"/>
              </a:ext>
            </a:extLst>
          </p:cNvPr>
          <p:cNvSpPr/>
          <p:nvPr userDrawn="1"/>
        </p:nvSpPr>
        <p:spPr>
          <a:xfrm>
            <a:off x="5537995" y="6510549"/>
            <a:ext cx="1116010" cy="246221"/>
          </a:xfrm>
          <a:prstGeom prst="rect">
            <a:avLst/>
          </a:prstGeom>
        </p:spPr>
        <p:txBody>
          <a:bodyPr wrap="none">
            <a:spAutoFit/>
          </a:bodyPr>
          <a:lstStyle/>
          <a:p>
            <a:pPr algn="ctr"/>
            <a:r>
              <a:rPr lang="en-US" sz="1000" dirty="0">
                <a:solidFill>
                  <a:schemeClr val="bg1"/>
                </a:solidFill>
                <a:ea typeface="Intel Clear" panose="020B0604020203020204" pitchFamily="34" charset="0"/>
                <a:cs typeface="Times New Roman" panose="02020603050405020304" pitchFamily="18" charset="0"/>
              </a:rPr>
              <a:t>Intel Confidential</a:t>
            </a:r>
          </a:p>
        </p:txBody>
      </p:sp>
      <p:sp>
        <p:nvSpPr>
          <p:cNvPr id="8" name="Rectangle 7">
            <a:extLst>
              <a:ext uri="{FF2B5EF4-FFF2-40B4-BE49-F238E27FC236}">
                <a16:creationId xmlns:a16="http://schemas.microsoft.com/office/drawing/2014/main" id="{02595309-FEF7-41EA-9715-F4426DF07254}"/>
              </a:ext>
              <a:ext uri="{C183D7F6-B498-43B3-948B-1728B52AA6E4}">
                <adec:decorative xmlns:adec="http://schemas.microsoft.com/office/drawing/2017/decorative" val="1"/>
              </a:ext>
            </a:extLst>
          </p:cNvPr>
          <p:cNvSpPr/>
          <p:nvPr userDrawn="1"/>
        </p:nvSpPr>
        <p:spPr>
          <a:xfrm>
            <a:off x="286365" y="6510549"/>
            <a:ext cx="1701107" cy="246221"/>
          </a:xfrm>
          <a:prstGeom prst="rect">
            <a:avLst/>
          </a:prstGeom>
        </p:spPr>
        <p:txBody>
          <a:bodyPr wrap="none">
            <a:spAutoFit/>
          </a:bodyPr>
          <a:lstStyle/>
          <a:p>
            <a:pPr algn="l"/>
            <a:r>
              <a:rPr lang="en-US" sz="1000" dirty="0">
                <a:solidFill>
                  <a:schemeClr val="bg1"/>
                </a:solidFill>
                <a:ea typeface="Intel Clear" panose="020B0604020203020204" pitchFamily="34" charset="0"/>
                <a:cs typeface="Times New Roman" panose="02020603050405020304" pitchFamily="18" charset="0"/>
              </a:rPr>
              <a:t>Department or Event Name</a:t>
            </a:r>
          </a:p>
        </p:txBody>
      </p:sp>
    </p:spTree>
    <p:extLst>
      <p:ext uri="{BB962C8B-B14F-4D97-AF65-F5344CB8AC3E}">
        <p14:creationId xmlns:p14="http://schemas.microsoft.com/office/powerpoint/2010/main" val="2197544666"/>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Intel Logo">
    <p:spTree>
      <p:nvGrpSpPr>
        <p:cNvPr id="1" name=""/>
        <p:cNvGrpSpPr/>
        <p:nvPr/>
      </p:nvGrpSpPr>
      <p:grpSpPr>
        <a:xfrm>
          <a:off x="0" y="0"/>
          <a:ext cx="0" cy="0"/>
          <a:chOff x="0" y="0"/>
          <a:chExt cx="0" cy="0"/>
        </a:xfrm>
      </p:grpSpPr>
      <p:pic>
        <p:nvPicPr>
          <p:cNvPr id="11" name="Picture 10" descr="Logo&#10;&#10;Description automatically generated">
            <a:extLst>
              <a:ext uri="{FF2B5EF4-FFF2-40B4-BE49-F238E27FC236}">
                <a16:creationId xmlns:a16="http://schemas.microsoft.com/office/drawing/2014/main" id="{81D5E138-8800-4F6C-BD71-5E098EFFE25F}"/>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4014381" y="2626737"/>
            <a:ext cx="4052408" cy="1643927"/>
          </a:xfrm>
          <a:prstGeom prst="rect">
            <a:avLst/>
          </a:prstGeom>
        </p:spPr>
      </p:pic>
    </p:spTree>
    <p:extLst>
      <p:ext uri="{BB962C8B-B14F-4D97-AF65-F5344CB8AC3E}">
        <p14:creationId xmlns:p14="http://schemas.microsoft.com/office/powerpoint/2010/main" val="4273031240"/>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42942614"/>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224B4991-1563-CD48-A701-9F919CD703A7}"/>
              </a:ext>
            </a:extLst>
          </p:cNvPr>
          <p:cNvSpPr>
            <a:spLocks noGrp="1"/>
          </p:cNvSpPr>
          <p:nvPr>
            <p:ph type="pic" sz="quarter" idx="10"/>
          </p:nvPr>
        </p:nvSpPr>
        <p:spPr>
          <a:xfrm>
            <a:off x="0" y="0"/>
            <a:ext cx="12192000" cy="6858000"/>
          </a:xfrm>
        </p:spPr>
        <p:txBody>
          <a:bodyPr/>
          <a:lstStyle/>
          <a:p>
            <a:endParaRPr lang="en-US"/>
          </a:p>
        </p:txBody>
      </p:sp>
      <p:pic>
        <p:nvPicPr>
          <p:cNvPr id="13" name="Picture 12">
            <a:extLst>
              <a:ext uri="{FF2B5EF4-FFF2-40B4-BE49-F238E27FC236}">
                <a16:creationId xmlns:a16="http://schemas.microsoft.com/office/drawing/2014/main" id="{5285161C-9BA7-5E4E-B54D-8D68B1F07DD7}"/>
              </a:ext>
            </a:extLst>
          </p:cNvPr>
          <p:cNvPicPr>
            <a:picLocks noChangeAspect="1"/>
          </p:cNvPicPr>
          <p:nvPr userDrawn="1"/>
        </p:nvPicPr>
        <p:blipFill>
          <a:blip r:embed="rId2"/>
          <a:stretch>
            <a:fillRect/>
          </a:stretch>
        </p:blipFill>
        <p:spPr>
          <a:xfrm>
            <a:off x="0" y="0"/>
            <a:ext cx="7638757" cy="7638757"/>
          </a:xfrm>
          <a:prstGeom prst="rect">
            <a:avLst/>
          </a:prstGeom>
        </p:spPr>
      </p:pic>
      <p:pic>
        <p:nvPicPr>
          <p:cNvPr id="6" name="Picture 5">
            <a:extLst>
              <a:ext uri="{FF2B5EF4-FFF2-40B4-BE49-F238E27FC236}">
                <a16:creationId xmlns:a16="http://schemas.microsoft.com/office/drawing/2014/main" id="{9DECACAC-C286-974A-BC1A-9A17E3E92C84}"/>
              </a:ext>
            </a:extLst>
          </p:cNvPr>
          <p:cNvPicPr>
            <a:picLocks noChangeAspect="1"/>
          </p:cNvPicPr>
          <p:nvPr userDrawn="1"/>
        </p:nvPicPr>
        <p:blipFill>
          <a:blip r:embed="rId3"/>
          <a:stretch>
            <a:fillRect/>
          </a:stretch>
        </p:blipFill>
        <p:spPr>
          <a:xfrm>
            <a:off x="1379122" y="1392116"/>
            <a:ext cx="1358900" cy="838200"/>
          </a:xfrm>
          <a:prstGeom prst="rect">
            <a:avLst/>
          </a:prstGeom>
        </p:spPr>
      </p:pic>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1264245" y="2920341"/>
            <a:ext cx="4566715" cy="1874852"/>
          </a:xfrm>
        </p:spPr>
        <p:txBody>
          <a:bodyPr anchor="b"/>
          <a:lstStyle>
            <a:lvl1pPr algn="l">
              <a:defRPr sz="6000">
                <a:solidFill>
                  <a:schemeClr val="bg1"/>
                </a:solidFill>
              </a:defRPr>
            </a:lvl1pPr>
          </a:lstStyle>
          <a:p>
            <a:r>
              <a:rPr lang="en-US" dirty="0"/>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1264245" y="4887268"/>
            <a:ext cx="4566715" cy="1301497"/>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20892803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3504B8-33FF-4CE9-8EAD-6D5FA9D8FACB}"/>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C3443668-476F-4D4B-B472-C90765210BB7}"/>
              </a:ext>
            </a:extLst>
          </p:cNvPr>
          <p:cNvSpPr>
            <a:spLocks noGrp="1"/>
          </p:cNvSpPr>
          <p:nvPr>
            <p:ph type="dt" sz="half" idx="10"/>
          </p:nvPr>
        </p:nvSpPr>
        <p:spPr/>
        <p:txBody>
          <a:bodyPr/>
          <a:lstStyle/>
          <a:p>
            <a:fld id="{3CB3AF75-5011-4208-8854-7FEB3BCAA888}" type="datetimeFigureOut">
              <a:rPr lang="en-IN" smtClean="0"/>
              <a:t>06-09-2022</a:t>
            </a:fld>
            <a:endParaRPr lang="en-IN"/>
          </a:p>
        </p:txBody>
      </p:sp>
      <p:sp>
        <p:nvSpPr>
          <p:cNvPr id="4" name="Footer Placeholder 3">
            <a:extLst>
              <a:ext uri="{FF2B5EF4-FFF2-40B4-BE49-F238E27FC236}">
                <a16:creationId xmlns:a16="http://schemas.microsoft.com/office/drawing/2014/main" id="{F56D209B-909C-4E44-80EA-16BC99172872}"/>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400F3F6B-AA41-403F-98DD-F4ABC0B1109D}"/>
              </a:ext>
            </a:extLst>
          </p:cNvPr>
          <p:cNvSpPr>
            <a:spLocks noGrp="1"/>
          </p:cNvSpPr>
          <p:nvPr>
            <p:ph type="sldNum" sz="quarter" idx="12"/>
          </p:nvPr>
        </p:nvSpPr>
        <p:spPr/>
        <p:txBody>
          <a:bodyPr/>
          <a:lstStyle/>
          <a:p>
            <a:fld id="{AECE5827-064E-4A58-9864-CA4B6C76DA45}" type="slidenum">
              <a:rPr lang="en-IN" smtClean="0"/>
              <a:t>‹#›</a:t>
            </a:fld>
            <a:endParaRPr lang="en-IN"/>
          </a:p>
        </p:txBody>
      </p:sp>
    </p:spTree>
    <p:extLst>
      <p:ext uri="{BB962C8B-B14F-4D97-AF65-F5344CB8AC3E}">
        <p14:creationId xmlns:p14="http://schemas.microsoft.com/office/powerpoint/2010/main" val="35855981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2_title">
    <p:bg>
      <p:bgPr>
        <a:solidFill>
          <a:srgbClr val="1F31AD"/>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8090008" y="1554148"/>
            <a:ext cx="3598410" cy="1874852"/>
          </a:xfrm>
        </p:spPr>
        <p:txBody>
          <a:bodyPr anchor="b">
            <a:normAutofit/>
          </a:bodyPr>
          <a:lstStyle>
            <a:lvl1pPr algn="l">
              <a:defRPr sz="4500">
                <a:solidFill>
                  <a:schemeClr val="bg1"/>
                </a:solidFill>
              </a:defRPr>
            </a:lvl1pPr>
          </a:lstStyle>
          <a:p>
            <a:r>
              <a:rPr lang="en-US" dirty="0"/>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8090008" y="3521075"/>
            <a:ext cx="3598410" cy="1301497"/>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2" name="Picture 1">
            <a:extLst>
              <a:ext uri="{FF2B5EF4-FFF2-40B4-BE49-F238E27FC236}">
                <a16:creationId xmlns:a16="http://schemas.microsoft.com/office/drawing/2014/main" id="{8DB3934E-9463-F742-BC92-1AA4EE518C24}"/>
              </a:ext>
            </a:extLst>
          </p:cNvPr>
          <p:cNvPicPr>
            <a:picLocks noChangeAspect="1"/>
          </p:cNvPicPr>
          <p:nvPr userDrawn="1"/>
        </p:nvPicPr>
        <p:blipFill>
          <a:blip r:embed="rId2"/>
          <a:stretch>
            <a:fillRect/>
          </a:stretch>
        </p:blipFill>
        <p:spPr>
          <a:xfrm>
            <a:off x="-1" y="5983357"/>
            <a:ext cx="874643" cy="874643"/>
          </a:xfrm>
          <a:prstGeom prst="rect">
            <a:avLst/>
          </a:prstGeom>
        </p:spPr>
      </p:pic>
      <p:sp>
        <p:nvSpPr>
          <p:cNvPr id="10" name="Picture Placeholder 8">
            <a:extLst>
              <a:ext uri="{FF2B5EF4-FFF2-40B4-BE49-F238E27FC236}">
                <a16:creationId xmlns:a16="http://schemas.microsoft.com/office/drawing/2014/main" id="{03AA55BD-D8F3-964B-AC53-E163DE3B6747}"/>
              </a:ext>
            </a:extLst>
          </p:cNvPr>
          <p:cNvSpPr>
            <a:spLocks noGrp="1"/>
          </p:cNvSpPr>
          <p:nvPr>
            <p:ph type="pic" sz="quarter" idx="10"/>
          </p:nvPr>
        </p:nvSpPr>
        <p:spPr>
          <a:xfrm>
            <a:off x="874642" y="-695294"/>
            <a:ext cx="6678652" cy="6678652"/>
          </a:xfrm>
          <a:prstGeom prst="flowChartDelay">
            <a:avLst/>
          </a:prstGeom>
        </p:spPr>
        <p:txBody>
          <a:bodyPr/>
          <a:lstStyle/>
          <a:p>
            <a:endParaRPr lang="en-US"/>
          </a:p>
        </p:txBody>
      </p:sp>
      <p:pic>
        <p:nvPicPr>
          <p:cNvPr id="11" name="Picture 10">
            <a:extLst>
              <a:ext uri="{FF2B5EF4-FFF2-40B4-BE49-F238E27FC236}">
                <a16:creationId xmlns:a16="http://schemas.microsoft.com/office/drawing/2014/main" id="{30BD1181-CE3D-5745-AE82-02C37EE3E3D6}"/>
              </a:ext>
            </a:extLst>
          </p:cNvPr>
          <p:cNvPicPr>
            <a:picLocks noChangeAspect="1"/>
          </p:cNvPicPr>
          <p:nvPr userDrawn="1"/>
        </p:nvPicPr>
        <p:blipFill>
          <a:blip r:embed="rId3"/>
          <a:stretch>
            <a:fillRect/>
          </a:stretch>
        </p:blipFill>
        <p:spPr>
          <a:xfrm>
            <a:off x="8926848" y="5621866"/>
            <a:ext cx="2523761" cy="665177"/>
          </a:xfrm>
          <a:prstGeom prst="rect">
            <a:avLst/>
          </a:prstGeom>
        </p:spPr>
      </p:pic>
    </p:spTree>
    <p:extLst>
      <p:ext uri="{BB962C8B-B14F-4D97-AF65-F5344CB8AC3E}">
        <p14:creationId xmlns:p14="http://schemas.microsoft.com/office/powerpoint/2010/main" val="132573632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3_title">
    <p:bg>
      <p:bgPr>
        <a:solidFill>
          <a:schemeClr val="tx1">
            <a:lumMod val="20000"/>
            <a:lumOff val="80000"/>
          </a:schemeClr>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7118003" y="2330005"/>
            <a:ext cx="4351373" cy="1874852"/>
          </a:xfrm>
        </p:spPr>
        <p:txBody>
          <a:bodyPr anchor="b">
            <a:noAutofit/>
          </a:bodyPr>
          <a:lstStyle>
            <a:lvl1pPr algn="l">
              <a:defRPr sz="5000">
                <a:solidFill>
                  <a:srgbClr val="000000"/>
                </a:solidFill>
              </a:defRPr>
            </a:lvl1pPr>
          </a:lstStyle>
          <a:p>
            <a:r>
              <a:rPr lang="en-US" dirty="0"/>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7118003" y="4296932"/>
            <a:ext cx="4351373" cy="1301497"/>
          </a:xfrm>
        </p:spPr>
        <p:txBody>
          <a:bodyPr/>
          <a:lstStyle>
            <a:lvl1pPr marL="0" indent="0" algn="l">
              <a:buNone/>
              <a:defRPr sz="2400">
                <a:solidFill>
                  <a:srgbClr val="0000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2" name="Picture 1">
            <a:extLst>
              <a:ext uri="{FF2B5EF4-FFF2-40B4-BE49-F238E27FC236}">
                <a16:creationId xmlns:a16="http://schemas.microsoft.com/office/drawing/2014/main" id="{8DB3934E-9463-F742-BC92-1AA4EE518C24}"/>
              </a:ext>
            </a:extLst>
          </p:cNvPr>
          <p:cNvPicPr>
            <a:picLocks noChangeAspect="1"/>
          </p:cNvPicPr>
          <p:nvPr userDrawn="1"/>
        </p:nvPicPr>
        <p:blipFill>
          <a:blip r:embed="rId2"/>
          <a:stretch>
            <a:fillRect/>
          </a:stretch>
        </p:blipFill>
        <p:spPr>
          <a:xfrm>
            <a:off x="-1" y="0"/>
            <a:ext cx="722625" cy="722625"/>
          </a:xfrm>
          <a:prstGeom prst="rect">
            <a:avLst/>
          </a:prstGeom>
        </p:spPr>
      </p:pic>
      <p:sp>
        <p:nvSpPr>
          <p:cNvPr id="10" name="Picture Placeholder 8">
            <a:extLst>
              <a:ext uri="{FF2B5EF4-FFF2-40B4-BE49-F238E27FC236}">
                <a16:creationId xmlns:a16="http://schemas.microsoft.com/office/drawing/2014/main" id="{03AA55BD-D8F3-964B-AC53-E163DE3B6747}"/>
              </a:ext>
            </a:extLst>
          </p:cNvPr>
          <p:cNvSpPr>
            <a:spLocks noGrp="1"/>
          </p:cNvSpPr>
          <p:nvPr>
            <p:ph type="pic" sz="quarter" idx="10"/>
          </p:nvPr>
        </p:nvSpPr>
        <p:spPr>
          <a:xfrm>
            <a:off x="722624" y="724112"/>
            <a:ext cx="5517866" cy="5517866"/>
          </a:xfrm>
          <a:prstGeom prst="flowChartDelay">
            <a:avLst/>
          </a:prstGeom>
        </p:spPr>
        <p:txBody>
          <a:bodyPr/>
          <a:lstStyle/>
          <a:p>
            <a:endParaRPr lang="en-US"/>
          </a:p>
        </p:txBody>
      </p:sp>
      <p:pic>
        <p:nvPicPr>
          <p:cNvPr id="6" name="Picture 5">
            <a:extLst>
              <a:ext uri="{FF2B5EF4-FFF2-40B4-BE49-F238E27FC236}">
                <a16:creationId xmlns:a16="http://schemas.microsoft.com/office/drawing/2014/main" id="{E3FF7966-7827-A648-B36F-C52A3D73CAE5}"/>
              </a:ext>
            </a:extLst>
          </p:cNvPr>
          <p:cNvPicPr>
            <a:picLocks noChangeAspect="1"/>
          </p:cNvPicPr>
          <p:nvPr userDrawn="1"/>
        </p:nvPicPr>
        <p:blipFill>
          <a:blip r:embed="rId3"/>
          <a:stretch>
            <a:fillRect/>
          </a:stretch>
        </p:blipFill>
        <p:spPr>
          <a:xfrm>
            <a:off x="6462165" y="995711"/>
            <a:ext cx="2281959" cy="604907"/>
          </a:xfrm>
          <a:prstGeom prst="rect">
            <a:avLst/>
          </a:prstGeom>
        </p:spPr>
      </p:pic>
    </p:spTree>
    <p:extLst>
      <p:ext uri="{BB962C8B-B14F-4D97-AF65-F5344CB8AC3E}">
        <p14:creationId xmlns:p14="http://schemas.microsoft.com/office/powerpoint/2010/main" val="66325912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4_title">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224B4991-1563-CD48-A701-9F919CD703A7}"/>
              </a:ext>
            </a:extLst>
          </p:cNvPr>
          <p:cNvSpPr>
            <a:spLocks noGrp="1"/>
          </p:cNvSpPr>
          <p:nvPr>
            <p:ph type="pic" sz="quarter" idx="10"/>
          </p:nvPr>
        </p:nvSpPr>
        <p:spPr>
          <a:xfrm>
            <a:off x="0" y="0"/>
            <a:ext cx="12192000" cy="6858000"/>
          </a:xfrm>
        </p:spPr>
        <p:txBody>
          <a:bodyPr/>
          <a:lstStyle/>
          <a:p>
            <a:endParaRPr lang="en-US"/>
          </a:p>
        </p:txBody>
      </p:sp>
      <p:pic>
        <p:nvPicPr>
          <p:cNvPr id="18" name="Picture 17">
            <a:extLst>
              <a:ext uri="{FF2B5EF4-FFF2-40B4-BE49-F238E27FC236}">
                <a16:creationId xmlns:a16="http://schemas.microsoft.com/office/drawing/2014/main" id="{5B4888C3-FC13-6F44-A597-157602F9D15D}"/>
              </a:ext>
            </a:extLst>
          </p:cNvPr>
          <p:cNvPicPr>
            <a:picLocks noChangeAspect="1"/>
          </p:cNvPicPr>
          <p:nvPr userDrawn="1"/>
        </p:nvPicPr>
        <p:blipFill>
          <a:blip r:embed="rId2"/>
          <a:stretch>
            <a:fillRect/>
          </a:stretch>
        </p:blipFill>
        <p:spPr>
          <a:xfrm>
            <a:off x="-1" y="-3491246"/>
            <a:ext cx="10358214" cy="10358214"/>
          </a:xfrm>
          <a:prstGeom prst="rect">
            <a:avLst/>
          </a:prstGeom>
        </p:spPr>
      </p:pic>
      <p:sp>
        <p:nvSpPr>
          <p:cNvPr id="12" name="Picture Placeholder 2">
            <a:extLst>
              <a:ext uri="{FF2B5EF4-FFF2-40B4-BE49-F238E27FC236}">
                <a16:creationId xmlns:a16="http://schemas.microsoft.com/office/drawing/2014/main" id="{CCE1F23C-0D98-364F-92DB-0F350F9D1C3A}"/>
              </a:ext>
            </a:extLst>
          </p:cNvPr>
          <p:cNvSpPr>
            <a:spLocks noGrp="1"/>
          </p:cNvSpPr>
          <p:nvPr>
            <p:ph type="pic" sz="quarter" idx="11"/>
          </p:nvPr>
        </p:nvSpPr>
        <p:spPr>
          <a:xfrm>
            <a:off x="0" y="0"/>
            <a:ext cx="12192000" cy="6858000"/>
          </a:xfrm>
        </p:spPr>
        <p:txBody>
          <a:bodyPr/>
          <a:lstStyle/>
          <a:p>
            <a:endParaRPr lang="en-US"/>
          </a:p>
        </p:txBody>
      </p:sp>
      <p:sp>
        <p:nvSpPr>
          <p:cNvPr id="14" name="Title 1">
            <a:extLst>
              <a:ext uri="{FF2B5EF4-FFF2-40B4-BE49-F238E27FC236}">
                <a16:creationId xmlns:a16="http://schemas.microsoft.com/office/drawing/2014/main" id="{297136BF-9357-F34C-B60A-013790759674}"/>
              </a:ext>
            </a:extLst>
          </p:cNvPr>
          <p:cNvSpPr>
            <a:spLocks noGrp="1"/>
          </p:cNvSpPr>
          <p:nvPr>
            <p:ph type="ctrTitle"/>
          </p:nvPr>
        </p:nvSpPr>
        <p:spPr>
          <a:xfrm>
            <a:off x="1833787" y="786741"/>
            <a:ext cx="5921680" cy="1874852"/>
          </a:xfrm>
        </p:spPr>
        <p:txBody>
          <a:bodyPr anchor="b"/>
          <a:lstStyle>
            <a:lvl1pPr algn="l">
              <a:defRPr sz="6000">
                <a:solidFill>
                  <a:schemeClr val="bg1"/>
                </a:solidFill>
              </a:defRPr>
            </a:lvl1pPr>
          </a:lstStyle>
          <a:p>
            <a:r>
              <a:rPr lang="en-US" dirty="0"/>
              <a:t>Click to edit Master title style</a:t>
            </a:r>
          </a:p>
        </p:txBody>
      </p:sp>
      <p:sp>
        <p:nvSpPr>
          <p:cNvPr id="15" name="Subtitle 2">
            <a:extLst>
              <a:ext uri="{FF2B5EF4-FFF2-40B4-BE49-F238E27FC236}">
                <a16:creationId xmlns:a16="http://schemas.microsoft.com/office/drawing/2014/main" id="{BD56DC78-7482-6E4F-BA10-BED241F1D4EC}"/>
              </a:ext>
            </a:extLst>
          </p:cNvPr>
          <p:cNvSpPr>
            <a:spLocks noGrp="1"/>
          </p:cNvSpPr>
          <p:nvPr>
            <p:ph type="subTitle" idx="1"/>
          </p:nvPr>
        </p:nvSpPr>
        <p:spPr>
          <a:xfrm>
            <a:off x="1833787" y="2753669"/>
            <a:ext cx="5921680" cy="694666"/>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17" name="Picture 16">
            <a:extLst>
              <a:ext uri="{FF2B5EF4-FFF2-40B4-BE49-F238E27FC236}">
                <a16:creationId xmlns:a16="http://schemas.microsoft.com/office/drawing/2014/main" id="{9B8009C2-87E2-F140-B591-1EF38D89DCD4}"/>
              </a:ext>
            </a:extLst>
          </p:cNvPr>
          <p:cNvPicPr>
            <a:picLocks noChangeAspect="1"/>
          </p:cNvPicPr>
          <p:nvPr userDrawn="1"/>
        </p:nvPicPr>
        <p:blipFill>
          <a:blip r:embed="rId3"/>
          <a:stretch>
            <a:fillRect/>
          </a:stretch>
        </p:blipFill>
        <p:spPr>
          <a:xfrm>
            <a:off x="8926848" y="5621866"/>
            <a:ext cx="2523761" cy="665177"/>
          </a:xfrm>
          <a:prstGeom prst="rect">
            <a:avLst/>
          </a:prstGeom>
        </p:spPr>
      </p:pic>
    </p:spTree>
    <p:extLst>
      <p:ext uri="{BB962C8B-B14F-4D97-AF65-F5344CB8AC3E}">
        <p14:creationId xmlns:p14="http://schemas.microsoft.com/office/powerpoint/2010/main" val="2780813948"/>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_divider">
    <p:bg>
      <p:bgPr>
        <a:solidFill>
          <a:srgbClr val="1F31AD"/>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5285161C-9BA7-5E4E-B54D-8D68B1F07DD7}"/>
              </a:ext>
            </a:extLst>
          </p:cNvPr>
          <p:cNvPicPr>
            <a:picLocks noChangeAspect="1"/>
          </p:cNvPicPr>
          <p:nvPr userDrawn="1"/>
        </p:nvPicPr>
        <p:blipFill>
          <a:blip r:embed="rId2"/>
          <a:stretch>
            <a:fillRect/>
          </a:stretch>
        </p:blipFill>
        <p:spPr>
          <a:xfrm>
            <a:off x="0" y="0"/>
            <a:ext cx="8518358" cy="8518358"/>
          </a:xfrm>
          <a:prstGeom prst="rect">
            <a:avLst/>
          </a:prstGeom>
        </p:spPr>
      </p:pic>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1577063" y="2775963"/>
            <a:ext cx="5353123" cy="1874852"/>
          </a:xfrm>
        </p:spPr>
        <p:txBody>
          <a:bodyPr anchor="b">
            <a:noAutofit/>
          </a:bodyPr>
          <a:lstStyle>
            <a:lvl1pPr algn="l">
              <a:defRPr sz="6000">
                <a:solidFill>
                  <a:schemeClr val="bg1"/>
                </a:solidFill>
              </a:defRPr>
            </a:lvl1pPr>
          </a:lstStyle>
          <a:p>
            <a:r>
              <a:rPr lang="en-US" dirty="0"/>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1577063" y="4742890"/>
            <a:ext cx="5353123" cy="1301497"/>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2" name="Picture 1">
            <a:extLst>
              <a:ext uri="{FF2B5EF4-FFF2-40B4-BE49-F238E27FC236}">
                <a16:creationId xmlns:a16="http://schemas.microsoft.com/office/drawing/2014/main" id="{B1CC62AA-3F8A-684C-8C1A-D4B10943F9CC}"/>
              </a:ext>
            </a:extLst>
          </p:cNvPr>
          <p:cNvPicPr>
            <a:picLocks noChangeAspect="1"/>
          </p:cNvPicPr>
          <p:nvPr userDrawn="1"/>
        </p:nvPicPr>
        <p:blipFill>
          <a:blip r:embed="rId3"/>
          <a:stretch>
            <a:fillRect/>
          </a:stretch>
        </p:blipFill>
        <p:spPr>
          <a:xfrm>
            <a:off x="1352549" y="288758"/>
            <a:ext cx="1352277" cy="356414"/>
          </a:xfrm>
          <a:prstGeom prst="rect">
            <a:avLst/>
          </a:prstGeom>
        </p:spPr>
      </p:pic>
    </p:spTree>
    <p:extLst>
      <p:ext uri="{BB962C8B-B14F-4D97-AF65-F5344CB8AC3E}">
        <p14:creationId xmlns:p14="http://schemas.microsoft.com/office/powerpoint/2010/main" val="758238318"/>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2_divider">
    <p:bg>
      <p:bgPr>
        <a:solidFill>
          <a:srgbClr val="5B69FF"/>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8842DAB-0471-7F4F-9BD2-B3643D8F550C}"/>
              </a:ext>
            </a:extLst>
          </p:cNvPr>
          <p:cNvPicPr>
            <a:picLocks noChangeAspect="1"/>
          </p:cNvPicPr>
          <p:nvPr userDrawn="1"/>
        </p:nvPicPr>
        <p:blipFill>
          <a:blip r:embed="rId2"/>
          <a:stretch>
            <a:fillRect/>
          </a:stretch>
        </p:blipFill>
        <p:spPr>
          <a:xfrm>
            <a:off x="-18007" y="-2896617"/>
            <a:ext cx="9763585" cy="9763585"/>
          </a:xfrm>
          <a:prstGeom prst="rect">
            <a:avLst/>
          </a:prstGeom>
        </p:spPr>
      </p:pic>
      <p:sp>
        <p:nvSpPr>
          <p:cNvPr id="14" name="Title 1">
            <a:extLst>
              <a:ext uri="{FF2B5EF4-FFF2-40B4-BE49-F238E27FC236}">
                <a16:creationId xmlns:a16="http://schemas.microsoft.com/office/drawing/2014/main" id="{297136BF-9357-F34C-B60A-013790759674}"/>
              </a:ext>
            </a:extLst>
          </p:cNvPr>
          <p:cNvSpPr>
            <a:spLocks noGrp="1"/>
          </p:cNvSpPr>
          <p:nvPr>
            <p:ph type="ctrTitle"/>
          </p:nvPr>
        </p:nvSpPr>
        <p:spPr>
          <a:xfrm>
            <a:off x="1833787" y="1554148"/>
            <a:ext cx="5921680" cy="1874852"/>
          </a:xfrm>
        </p:spPr>
        <p:txBody>
          <a:bodyPr anchor="b"/>
          <a:lstStyle>
            <a:lvl1pPr algn="l">
              <a:defRPr sz="6000">
                <a:solidFill>
                  <a:srgbClr val="000000"/>
                </a:solidFill>
              </a:defRPr>
            </a:lvl1pPr>
          </a:lstStyle>
          <a:p>
            <a:r>
              <a:rPr lang="en-US" dirty="0"/>
              <a:t>Click to edit Master title style</a:t>
            </a:r>
          </a:p>
        </p:txBody>
      </p:sp>
      <p:sp>
        <p:nvSpPr>
          <p:cNvPr id="15" name="Subtitle 2">
            <a:extLst>
              <a:ext uri="{FF2B5EF4-FFF2-40B4-BE49-F238E27FC236}">
                <a16:creationId xmlns:a16="http://schemas.microsoft.com/office/drawing/2014/main" id="{BD56DC78-7482-6E4F-BA10-BED241F1D4EC}"/>
              </a:ext>
            </a:extLst>
          </p:cNvPr>
          <p:cNvSpPr>
            <a:spLocks noGrp="1"/>
          </p:cNvSpPr>
          <p:nvPr>
            <p:ph type="subTitle" idx="1"/>
          </p:nvPr>
        </p:nvSpPr>
        <p:spPr>
          <a:xfrm>
            <a:off x="1833787" y="3521076"/>
            <a:ext cx="5921680" cy="694666"/>
          </a:xfrm>
        </p:spPr>
        <p:txBody>
          <a:bodyPr/>
          <a:lstStyle>
            <a:lvl1pPr marL="0" indent="0" algn="l">
              <a:buNone/>
              <a:defRPr sz="2400">
                <a:solidFill>
                  <a:srgbClr val="0000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17" name="Picture 16">
            <a:extLst>
              <a:ext uri="{FF2B5EF4-FFF2-40B4-BE49-F238E27FC236}">
                <a16:creationId xmlns:a16="http://schemas.microsoft.com/office/drawing/2014/main" id="{9B8009C2-87E2-F140-B591-1EF38D89DCD4}"/>
              </a:ext>
            </a:extLst>
          </p:cNvPr>
          <p:cNvPicPr>
            <a:picLocks noChangeAspect="1"/>
          </p:cNvPicPr>
          <p:nvPr userDrawn="1"/>
        </p:nvPicPr>
        <p:blipFill>
          <a:blip r:embed="rId3"/>
          <a:stretch>
            <a:fillRect/>
          </a:stretch>
        </p:blipFill>
        <p:spPr>
          <a:xfrm>
            <a:off x="9566490" y="5871410"/>
            <a:ext cx="2124749" cy="560011"/>
          </a:xfrm>
          <a:prstGeom prst="rect">
            <a:avLst/>
          </a:prstGeom>
        </p:spPr>
      </p:pic>
    </p:spTree>
    <p:extLst>
      <p:ext uri="{BB962C8B-B14F-4D97-AF65-F5344CB8AC3E}">
        <p14:creationId xmlns:p14="http://schemas.microsoft.com/office/powerpoint/2010/main" val="56841501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3_divider">
    <p:bg>
      <p:bgPr>
        <a:solidFill>
          <a:srgbClr val="98A1FF"/>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8017438" y="1842906"/>
            <a:ext cx="3598410" cy="1874852"/>
          </a:xfrm>
        </p:spPr>
        <p:txBody>
          <a:bodyPr anchor="b">
            <a:normAutofit/>
          </a:bodyPr>
          <a:lstStyle>
            <a:lvl1pPr algn="l">
              <a:defRPr sz="4500">
                <a:solidFill>
                  <a:srgbClr val="000000"/>
                </a:solidFill>
              </a:defRPr>
            </a:lvl1pPr>
          </a:lstStyle>
          <a:p>
            <a:r>
              <a:rPr lang="en-US" dirty="0"/>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8017438" y="3809833"/>
            <a:ext cx="3598410" cy="930609"/>
          </a:xfrm>
        </p:spPr>
        <p:txBody>
          <a:bodyPr/>
          <a:lstStyle>
            <a:lvl1pPr marL="0" indent="0" algn="l">
              <a:buNone/>
              <a:defRPr sz="2400">
                <a:solidFill>
                  <a:srgbClr val="0000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2" name="Picture 1">
            <a:extLst>
              <a:ext uri="{FF2B5EF4-FFF2-40B4-BE49-F238E27FC236}">
                <a16:creationId xmlns:a16="http://schemas.microsoft.com/office/drawing/2014/main" id="{8DB3934E-9463-F742-BC92-1AA4EE518C24}"/>
              </a:ext>
            </a:extLst>
          </p:cNvPr>
          <p:cNvPicPr>
            <a:picLocks noChangeAspect="1"/>
          </p:cNvPicPr>
          <p:nvPr userDrawn="1"/>
        </p:nvPicPr>
        <p:blipFill>
          <a:blip r:embed="rId2"/>
          <a:stretch>
            <a:fillRect/>
          </a:stretch>
        </p:blipFill>
        <p:spPr>
          <a:xfrm>
            <a:off x="-1" y="5983357"/>
            <a:ext cx="874643" cy="874643"/>
          </a:xfrm>
          <a:prstGeom prst="rect">
            <a:avLst/>
          </a:prstGeom>
        </p:spPr>
      </p:pic>
      <p:sp>
        <p:nvSpPr>
          <p:cNvPr id="10" name="Picture Placeholder 8">
            <a:extLst>
              <a:ext uri="{FF2B5EF4-FFF2-40B4-BE49-F238E27FC236}">
                <a16:creationId xmlns:a16="http://schemas.microsoft.com/office/drawing/2014/main" id="{03AA55BD-D8F3-964B-AC53-E163DE3B6747}"/>
              </a:ext>
            </a:extLst>
          </p:cNvPr>
          <p:cNvSpPr>
            <a:spLocks noGrp="1"/>
          </p:cNvSpPr>
          <p:nvPr>
            <p:ph type="pic" sz="quarter" idx="10"/>
          </p:nvPr>
        </p:nvSpPr>
        <p:spPr>
          <a:xfrm>
            <a:off x="874642" y="-695294"/>
            <a:ext cx="6678652" cy="6678652"/>
          </a:xfrm>
          <a:prstGeom prst="flowChartDelay">
            <a:avLst/>
          </a:prstGeom>
        </p:spPr>
        <p:txBody>
          <a:bodyPr/>
          <a:lstStyle/>
          <a:p>
            <a:endParaRPr lang="en-US"/>
          </a:p>
        </p:txBody>
      </p:sp>
      <p:pic>
        <p:nvPicPr>
          <p:cNvPr id="12" name="Picture 11">
            <a:extLst>
              <a:ext uri="{FF2B5EF4-FFF2-40B4-BE49-F238E27FC236}">
                <a16:creationId xmlns:a16="http://schemas.microsoft.com/office/drawing/2014/main" id="{ED5B0CAE-5B88-4445-8ECF-3B795699265F}"/>
              </a:ext>
            </a:extLst>
          </p:cNvPr>
          <p:cNvPicPr>
            <a:picLocks noChangeAspect="1"/>
          </p:cNvPicPr>
          <p:nvPr userDrawn="1"/>
        </p:nvPicPr>
        <p:blipFill>
          <a:blip r:embed="rId3"/>
          <a:stretch>
            <a:fillRect/>
          </a:stretch>
        </p:blipFill>
        <p:spPr>
          <a:xfrm>
            <a:off x="1352549" y="6253214"/>
            <a:ext cx="1352277" cy="356414"/>
          </a:xfrm>
          <a:prstGeom prst="rect">
            <a:avLst/>
          </a:prstGeom>
        </p:spPr>
      </p:pic>
    </p:spTree>
    <p:extLst>
      <p:ext uri="{BB962C8B-B14F-4D97-AF65-F5344CB8AC3E}">
        <p14:creationId xmlns:p14="http://schemas.microsoft.com/office/powerpoint/2010/main" val="434903222"/>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4_divider">
    <p:bg>
      <p:bgPr>
        <a:solidFill>
          <a:srgbClr val="C81326"/>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1577063" y="2775963"/>
            <a:ext cx="5353123" cy="1874852"/>
          </a:xfrm>
        </p:spPr>
        <p:txBody>
          <a:bodyPr anchor="b">
            <a:noAutofit/>
          </a:bodyPr>
          <a:lstStyle>
            <a:lvl1pPr algn="l">
              <a:defRPr sz="6000">
                <a:solidFill>
                  <a:schemeClr val="bg1"/>
                </a:solidFill>
              </a:defRPr>
            </a:lvl1pPr>
          </a:lstStyle>
          <a:p>
            <a:r>
              <a:rPr lang="en-US" dirty="0"/>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1577063" y="4742890"/>
            <a:ext cx="5353123" cy="1301497"/>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2" name="Picture 1">
            <a:extLst>
              <a:ext uri="{FF2B5EF4-FFF2-40B4-BE49-F238E27FC236}">
                <a16:creationId xmlns:a16="http://schemas.microsoft.com/office/drawing/2014/main" id="{B1CC62AA-3F8A-684C-8C1A-D4B10943F9CC}"/>
              </a:ext>
            </a:extLst>
          </p:cNvPr>
          <p:cNvPicPr>
            <a:picLocks noChangeAspect="1"/>
          </p:cNvPicPr>
          <p:nvPr userDrawn="1"/>
        </p:nvPicPr>
        <p:blipFill>
          <a:blip r:embed="rId2"/>
          <a:stretch>
            <a:fillRect/>
          </a:stretch>
        </p:blipFill>
        <p:spPr>
          <a:xfrm>
            <a:off x="1352549" y="288758"/>
            <a:ext cx="1352277" cy="356414"/>
          </a:xfrm>
          <a:prstGeom prst="rect">
            <a:avLst/>
          </a:prstGeom>
        </p:spPr>
      </p:pic>
      <p:pic>
        <p:nvPicPr>
          <p:cNvPr id="8" name="Picture 7">
            <a:extLst>
              <a:ext uri="{FF2B5EF4-FFF2-40B4-BE49-F238E27FC236}">
                <a16:creationId xmlns:a16="http://schemas.microsoft.com/office/drawing/2014/main" id="{F364929F-F499-474C-A04F-FD8C0F5E8B2F}"/>
              </a:ext>
            </a:extLst>
          </p:cNvPr>
          <p:cNvPicPr>
            <a:picLocks noChangeAspect="1"/>
          </p:cNvPicPr>
          <p:nvPr userDrawn="1"/>
        </p:nvPicPr>
        <p:blipFill>
          <a:blip r:embed="rId3"/>
          <a:stretch>
            <a:fillRect/>
          </a:stretch>
        </p:blipFill>
        <p:spPr>
          <a:xfrm>
            <a:off x="-1" y="-1"/>
            <a:ext cx="8518357" cy="8518357"/>
          </a:xfrm>
          <a:prstGeom prst="rect">
            <a:avLst/>
          </a:prstGeom>
        </p:spPr>
      </p:pic>
    </p:spTree>
    <p:extLst>
      <p:ext uri="{BB962C8B-B14F-4D97-AF65-F5344CB8AC3E}">
        <p14:creationId xmlns:p14="http://schemas.microsoft.com/office/powerpoint/2010/main" val="2694734642"/>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5_divider">
    <p:bg>
      <p:bgPr>
        <a:solidFill>
          <a:srgbClr val="FF5660"/>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50E24A5-9FB3-7040-8456-A21981F9830F}"/>
              </a:ext>
            </a:extLst>
          </p:cNvPr>
          <p:cNvPicPr>
            <a:picLocks noChangeAspect="1"/>
          </p:cNvPicPr>
          <p:nvPr userDrawn="1"/>
        </p:nvPicPr>
        <p:blipFill>
          <a:blip r:embed="rId2"/>
          <a:stretch>
            <a:fillRect/>
          </a:stretch>
        </p:blipFill>
        <p:spPr>
          <a:xfrm>
            <a:off x="-18008" y="-2891071"/>
            <a:ext cx="9763585" cy="9763585"/>
          </a:xfrm>
          <a:prstGeom prst="rect">
            <a:avLst/>
          </a:prstGeom>
        </p:spPr>
      </p:pic>
      <p:sp>
        <p:nvSpPr>
          <p:cNvPr id="14" name="Title 1">
            <a:extLst>
              <a:ext uri="{FF2B5EF4-FFF2-40B4-BE49-F238E27FC236}">
                <a16:creationId xmlns:a16="http://schemas.microsoft.com/office/drawing/2014/main" id="{297136BF-9357-F34C-B60A-013790759674}"/>
              </a:ext>
            </a:extLst>
          </p:cNvPr>
          <p:cNvSpPr>
            <a:spLocks noGrp="1"/>
          </p:cNvSpPr>
          <p:nvPr>
            <p:ph type="ctrTitle"/>
          </p:nvPr>
        </p:nvSpPr>
        <p:spPr>
          <a:xfrm>
            <a:off x="1833787" y="1554148"/>
            <a:ext cx="5921680" cy="1874852"/>
          </a:xfrm>
        </p:spPr>
        <p:txBody>
          <a:bodyPr anchor="b"/>
          <a:lstStyle>
            <a:lvl1pPr algn="l">
              <a:defRPr sz="6000">
                <a:solidFill>
                  <a:srgbClr val="000000"/>
                </a:solidFill>
              </a:defRPr>
            </a:lvl1pPr>
          </a:lstStyle>
          <a:p>
            <a:r>
              <a:rPr lang="en-US" dirty="0"/>
              <a:t>Click to edit Master title style</a:t>
            </a:r>
          </a:p>
        </p:txBody>
      </p:sp>
      <p:sp>
        <p:nvSpPr>
          <p:cNvPr id="15" name="Subtitle 2">
            <a:extLst>
              <a:ext uri="{FF2B5EF4-FFF2-40B4-BE49-F238E27FC236}">
                <a16:creationId xmlns:a16="http://schemas.microsoft.com/office/drawing/2014/main" id="{BD56DC78-7482-6E4F-BA10-BED241F1D4EC}"/>
              </a:ext>
            </a:extLst>
          </p:cNvPr>
          <p:cNvSpPr>
            <a:spLocks noGrp="1"/>
          </p:cNvSpPr>
          <p:nvPr>
            <p:ph type="subTitle" idx="1"/>
          </p:nvPr>
        </p:nvSpPr>
        <p:spPr>
          <a:xfrm>
            <a:off x="1833787" y="3521076"/>
            <a:ext cx="5921680" cy="694666"/>
          </a:xfrm>
        </p:spPr>
        <p:txBody>
          <a:bodyPr/>
          <a:lstStyle>
            <a:lvl1pPr marL="0" indent="0" algn="l">
              <a:buNone/>
              <a:defRPr sz="2400">
                <a:solidFill>
                  <a:srgbClr val="0000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17" name="Picture 16">
            <a:extLst>
              <a:ext uri="{FF2B5EF4-FFF2-40B4-BE49-F238E27FC236}">
                <a16:creationId xmlns:a16="http://schemas.microsoft.com/office/drawing/2014/main" id="{9B8009C2-87E2-F140-B591-1EF38D89DCD4}"/>
              </a:ext>
            </a:extLst>
          </p:cNvPr>
          <p:cNvPicPr>
            <a:picLocks noChangeAspect="1"/>
          </p:cNvPicPr>
          <p:nvPr userDrawn="1"/>
        </p:nvPicPr>
        <p:blipFill>
          <a:blip r:embed="rId3"/>
          <a:stretch>
            <a:fillRect/>
          </a:stretch>
        </p:blipFill>
        <p:spPr>
          <a:xfrm>
            <a:off x="9566490" y="5871410"/>
            <a:ext cx="2124749" cy="560011"/>
          </a:xfrm>
          <a:prstGeom prst="rect">
            <a:avLst/>
          </a:prstGeom>
        </p:spPr>
      </p:pic>
    </p:spTree>
    <p:extLst>
      <p:ext uri="{BB962C8B-B14F-4D97-AF65-F5344CB8AC3E}">
        <p14:creationId xmlns:p14="http://schemas.microsoft.com/office/powerpoint/2010/main" val="1822769481"/>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6_divider">
    <p:bg>
      <p:bgPr>
        <a:solidFill>
          <a:srgbClr val="FF858A"/>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8017438" y="1842906"/>
            <a:ext cx="3598410" cy="1874852"/>
          </a:xfrm>
          <a:solidFill>
            <a:srgbClr val="FF858A"/>
          </a:solidFill>
        </p:spPr>
        <p:txBody>
          <a:bodyPr anchor="b">
            <a:normAutofit/>
          </a:bodyPr>
          <a:lstStyle>
            <a:lvl1pPr algn="l">
              <a:defRPr sz="4500">
                <a:solidFill>
                  <a:srgbClr val="000000"/>
                </a:solidFill>
              </a:defRPr>
            </a:lvl1pPr>
          </a:lstStyle>
          <a:p>
            <a:r>
              <a:rPr lang="en-US" dirty="0"/>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8017438" y="3809833"/>
            <a:ext cx="3598410" cy="930609"/>
          </a:xfrm>
          <a:solidFill>
            <a:srgbClr val="FF858A"/>
          </a:solidFill>
        </p:spPr>
        <p:txBody>
          <a:bodyPr/>
          <a:lstStyle>
            <a:lvl1pPr marL="0" indent="0" algn="l">
              <a:buNone/>
              <a:defRPr sz="2400">
                <a:solidFill>
                  <a:srgbClr val="0000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0" name="Picture Placeholder 8">
            <a:extLst>
              <a:ext uri="{FF2B5EF4-FFF2-40B4-BE49-F238E27FC236}">
                <a16:creationId xmlns:a16="http://schemas.microsoft.com/office/drawing/2014/main" id="{03AA55BD-D8F3-964B-AC53-E163DE3B6747}"/>
              </a:ext>
            </a:extLst>
          </p:cNvPr>
          <p:cNvSpPr>
            <a:spLocks noGrp="1"/>
          </p:cNvSpPr>
          <p:nvPr>
            <p:ph type="pic" sz="quarter" idx="10"/>
          </p:nvPr>
        </p:nvSpPr>
        <p:spPr>
          <a:xfrm>
            <a:off x="874642" y="-695294"/>
            <a:ext cx="6678652" cy="6678652"/>
          </a:xfrm>
          <a:prstGeom prst="flowChartDelay">
            <a:avLst/>
          </a:prstGeom>
        </p:spPr>
        <p:txBody>
          <a:bodyPr/>
          <a:lstStyle/>
          <a:p>
            <a:endParaRPr lang="en-US"/>
          </a:p>
        </p:txBody>
      </p:sp>
      <p:sp>
        <p:nvSpPr>
          <p:cNvPr id="11" name="Rectangle 10">
            <a:extLst>
              <a:ext uri="{FF2B5EF4-FFF2-40B4-BE49-F238E27FC236}">
                <a16:creationId xmlns:a16="http://schemas.microsoft.com/office/drawing/2014/main" id="{674F3924-16D6-064C-8232-E1DE4D5489F9}"/>
              </a:ext>
            </a:extLst>
          </p:cNvPr>
          <p:cNvSpPr/>
          <p:nvPr userDrawn="1"/>
        </p:nvSpPr>
        <p:spPr>
          <a:xfrm>
            <a:off x="0" y="5983356"/>
            <a:ext cx="874643" cy="874643"/>
          </a:xfrm>
          <a:prstGeom prst="rect">
            <a:avLst/>
          </a:prstGeom>
          <a:solidFill>
            <a:srgbClr val="FFB6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E9CA1B1D-CE54-164F-B6CF-75F6855A7876}"/>
              </a:ext>
            </a:extLst>
          </p:cNvPr>
          <p:cNvPicPr>
            <a:picLocks noChangeAspect="1"/>
          </p:cNvPicPr>
          <p:nvPr userDrawn="1"/>
        </p:nvPicPr>
        <p:blipFill>
          <a:blip r:embed="rId2"/>
          <a:stretch>
            <a:fillRect/>
          </a:stretch>
        </p:blipFill>
        <p:spPr>
          <a:xfrm>
            <a:off x="1352549" y="6253214"/>
            <a:ext cx="1352277" cy="356414"/>
          </a:xfrm>
          <a:prstGeom prst="rect">
            <a:avLst/>
          </a:prstGeom>
        </p:spPr>
      </p:pic>
    </p:spTree>
    <p:extLst>
      <p:ext uri="{BB962C8B-B14F-4D97-AF65-F5344CB8AC3E}">
        <p14:creationId xmlns:p14="http://schemas.microsoft.com/office/powerpoint/2010/main" val="2574158311"/>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7_divider">
    <p:bg>
      <p:bgPr>
        <a:solidFill>
          <a:srgbClr val="005C84"/>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1577063" y="2775963"/>
            <a:ext cx="5353123" cy="1874852"/>
          </a:xfrm>
        </p:spPr>
        <p:txBody>
          <a:bodyPr anchor="b">
            <a:noAutofit/>
          </a:bodyPr>
          <a:lstStyle>
            <a:lvl1pPr algn="l">
              <a:defRPr sz="6000">
                <a:solidFill>
                  <a:schemeClr val="bg1"/>
                </a:solidFill>
              </a:defRPr>
            </a:lvl1pPr>
          </a:lstStyle>
          <a:p>
            <a:r>
              <a:rPr lang="en-US" dirty="0"/>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1577063" y="4742890"/>
            <a:ext cx="5353123" cy="1301497"/>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2" name="Picture 1">
            <a:extLst>
              <a:ext uri="{FF2B5EF4-FFF2-40B4-BE49-F238E27FC236}">
                <a16:creationId xmlns:a16="http://schemas.microsoft.com/office/drawing/2014/main" id="{B1CC62AA-3F8A-684C-8C1A-D4B10943F9CC}"/>
              </a:ext>
            </a:extLst>
          </p:cNvPr>
          <p:cNvPicPr>
            <a:picLocks noChangeAspect="1"/>
          </p:cNvPicPr>
          <p:nvPr userDrawn="1"/>
        </p:nvPicPr>
        <p:blipFill>
          <a:blip r:embed="rId2"/>
          <a:stretch>
            <a:fillRect/>
          </a:stretch>
        </p:blipFill>
        <p:spPr>
          <a:xfrm>
            <a:off x="1352549" y="288758"/>
            <a:ext cx="1352277" cy="356414"/>
          </a:xfrm>
          <a:prstGeom prst="rect">
            <a:avLst/>
          </a:prstGeom>
        </p:spPr>
      </p:pic>
      <p:pic>
        <p:nvPicPr>
          <p:cNvPr id="9" name="Picture 8">
            <a:extLst>
              <a:ext uri="{FF2B5EF4-FFF2-40B4-BE49-F238E27FC236}">
                <a16:creationId xmlns:a16="http://schemas.microsoft.com/office/drawing/2014/main" id="{7854E2B1-463E-7246-A916-5D0E97EC4708}"/>
              </a:ext>
            </a:extLst>
          </p:cNvPr>
          <p:cNvPicPr>
            <a:picLocks noChangeAspect="1"/>
          </p:cNvPicPr>
          <p:nvPr userDrawn="1"/>
        </p:nvPicPr>
        <p:blipFill>
          <a:blip r:embed="rId3"/>
          <a:stretch>
            <a:fillRect/>
          </a:stretch>
        </p:blipFill>
        <p:spPr>
          <a:xfrm>
            <a:off x="0" y="-1"/>
            <a:ext cx="8518356" cy="8518356"/>
          </a:xfrm>
          <a:prstGeom prst="rect">
            <a:avLst/>
          </a:prstGeom>
        </p:spPr>
      </p:pic>
    </p:spTree>
    <p:extLst>
      <p:ext uri="{BB962C8B-B14F-4D97-AF65-F5344CB8AC3E}">
        <p14:creationId xmlns:p14="http://schemas.microsoft.com/office/powerpoint/2010/main" val="16642934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4710407-75F1-48FE-8DDD-81FBC63AE62D}"/>
              </a:ext>
            </a:extLst>
          </p:cNvPr>
          <p:cNvSpPr>
            <a:spLocks noGrp="1"/>
          </p:cNvSpPr>
          <p:nvPr>
            <p:ph type="dt" sz="half" idx="10"/>
          </p:nvPr>
        </p:nvSpPr>
        <p:spPr/>
        <p:txBody>
          <a:bodyPr/>
          <a:lstStyle/>
          <a:p>
            <a:fld id="{3CB3AF75-5011-4208-8854-7FEB3BCAA888}" type="datetimeFigureOut">
              <a:rPr lang="en-IN" smtClean="0"/>
              <a:t>06-09-2022</a:t>
            </a:fld>
            <a:endParaRPr lang="en-IN"/>
          </a:p>
        </p:txBody>
      </p:sp>
      <p:sp>
        <p:nvSpPr>
          <p:cNvPr id="3" name="Footer Placeholder 2">
            <a:extLst>
              <a:ext uri="{FF2B5EF4-FFF2-40B4-BE49-F238E27FC236}">
                <a16:creationId xmlns:a16="http://schemas.microsoft.com/office/drawing/2014/main" id="{E1C68647-EDFD-480B-96AE-1763BE6F62B6}"/>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2FDDB73F-F448-4C14-821F-FFB40C74D25C}"/>
              </a:ext>
            </a:extLst>
          </p:cNvPr>
          <p:cNvSpPr>
            <a:spLocks noGrp="1"/>
          </p:cNvSpPr>
          <p:nvPr>
            <p:ph type="sldNum" sz="quarter" idx="12"/>
          </p:nvPr>
        </p:nvSpPr>
        <p:spPr/>
        <p:txBody>
          <a:bodyPr/>
          <a:lstStyle/>
          <a:p>
            <a:fld id="{AECE5827-064E-4A58-9864-CA4B6C76DA45}" type="slidenum">
              <a:rPr lang="en-IN" smtClean="0"/>
              <a:t>‹#›</a:t>
            </a:fld>
            <a:endParaRPr lang="en-IN"/>
          </a:p>
        </p:txBody>
      </p:sp>
    </p:spTree>
    <p:extLst>
      <p:ext uri="{BB962C8B-B14F-4D97-AF65-F5344CB8AC3E}">
        <p14:creationId xmlns:p14="http://schemas.microsoft.com/office/powerpoint/2010/main" val="4154208218"/>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8_divider">
    <p:bg>
      <p:bgPr>
        <a:solidFill>
          <a:srgbClr val="02C8FD"/>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EFE8491-95A9-B249-9C43-FCE3E713D408}"/>
              </a:ext>
            </a:extLst>
          </p:cNvPr>
          <p:cNvPicPr>
            <a:picLocks noChangeAspect="1"/>
          </p:cNvPicPr>
          <p:nvPr userDrawn="1"/>
        </p:nvPicPr>
        <p:blipFill>
          <a:blip r:embed="rId2"/>
          <a:stretch>
            <a:fillRect/>
          </a:stretch>
        </p:blipFill>
        <p:spPr>
          <a:xfrm>
            <a:off x="-14515" y="-2893472"/>
            <a:ext cx="9760092" cy="9760092"/>
          </a:xfrm>
          <a:prstGeom prst="rect">
            <a:avLst/>
          </a:prstGeom>
        </p:spPr>
      </p:pic>
      <p:sp>
        <p:nvSpPr>
          <p:cNvPr id="14" name="Title 1">
            <a:extLst>
              <a:ext uri="{FF2B5EF4-FFF2-40B4-BE49-F238E27FC236}">
                <a16:creationId xmlns:a16="http://schemas.microsoft.com/office/drawing/2014/main" id="{297136BF-9357-F34C-B60A-013790759674}"/>
              </a:ext>
            </a:extLst>
          </p:cNvPr>
          <p:cNvSpPr>
            <a:spLocks noGrp="1"/>
          </p:cNvSpPr>
          <p:nvPr>
            <p:ph type="ctrTitle"/>
          </p:nvPr>
        </p:nvSpPr>
        <p:spPr>
          <a:xfrm>
            <a:off x="1833787" y="1554148"/>
            <a:ext cx="5921680" cy="1874852"/>
          </a:xfrm>
        </p:spPr>
        <p:txBody>
          <a:bodyPr anchor="b"/>
          <a:lstStyle>
            <a:lvl1pPr algn="l">
              <a:defRPr sz="6000">
                <a:solidFill>
                  <a:srgbClr val="000000"/>
                </a:solidFill>
              </a:defRPr>
            </a:lvl1pPr>
          </a:lstStyle>
          <a:p>
            <a:r>
              <a:rPr lang="en-US" dirty="0"/>
              <a:t>Click to edit Master title style</a:t>
            </a:r>
          </a:p>
        </p:txBody>
      </p:sp>
      <p:sp>
        <p:nvSpPr>
          <p:cNvPr id="15" name="Subtitle 2">
            <a:extLst>
              <a:ext uri="{FF2B5EF4-FFF2-40B4-BE49-F238E27FC236}">
                <a16:creationId xmlns:a16="http://schemas.microsoft.com/office/drawing/2014/main" id="{BD56DC78-7482-6E4F-BA10-BED241F1D4EC}"/>
              </a:ext>
            </a:extLst>
          </p:cNvPr>
          <p:cNvSpPr>
            <a:spLocks noGrp="1"/>
          </p:cNvSpPr>
          <p:nvPr>
            <p:ph type="subTitle" idx="1"/>
          </p:nvPr>
        </p:nvSpPr>
        <p:spPr>
          <a:xfrm>
            <a:off x="1833787" y="3521076"/>
            <a:ext cx="5921680" cy="694666"/>
          </a:xfrm>
        </p:spPr>
        <p:txBody>
          <a:bodyPr/>
          <a:lstStyle>
            <a:lvl1pPr marL="0" indent="0" algn="l">
              <a:buNone/>
              <a:defRPr sz="2400">
                <a:solidFill>
                  <a:srgbClr val="0000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17" name="Picture 16">
            <a:extLst>
              <a:ext uri="{FF2B5EF4-FFF2-40B4-BE49-F238E27FC236}">
                <a16:creationId xmlns:a16="http://schemas.microsoft.com/office/drawing/2014/main" id="{9B8009C2-87E2-F140-B591-1EF38D89DCD4}"/>
              </a:ext>
            </a:extLst>
          </p:cNvPr>
          <p:cNvPicPr>
            <a:picLocks noChangeAspect="1"/>
          </p:cNvPicPr>
          <p:nvPr userDrawn="1"/>
        </p:nvPicPr>
        <p:blipFill>
          <a:blip r:embed="rId3"/>
          <a:stretch>
            <a:fillRect/>
          </a:stretch>
        </p:blipFill>
        <p:spPr>
          <a:xfrm>
            <a:off x="9566490" y="5871410"/>
            <a:ext cx="2124749" cy="560011"/>
          </a:xfrm>
          <a:prstGeom prst="rect">
            <a:avLst/>
          </a:prstGeom>
        </p:spPr>
      </p:pic>
    </p:spTree>
    <p:extLst>
      <p:ext uri="{BB962C8B-B14F-4D97-AF65-F5344CB8AC3E}">
        <p14:creationId xmlns:p14="http://schemas.microsoft.com/office/powerpoint/2010/main" val="1577745158"/>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9_divider">
    <p:bg>
      <p:bgPr>
        <a:solidFill>
          <a:srgbClr val="7ADEFF"/>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8017438" y="1842906"/>
            <a:ext cx="3598410" cy="1874852"/>
          </a:xfrm>
        </p:spPr>
        <p:txBody>
          <a:bodyPr anchor="b">
            <a:normAutofit/>
          </a:bodyPr>
          <a:lstStyle>
            <a:lvl1pPr algn="l">
              <a:defRPr sz="4500">
                <a:solidFill>
                  <a:srgbClr val="000000"/>
                </a:solidFill>
              </a:defRPr>
            </a:lvl1pPr>
          </a:lstStyle>
          <a:p>
            <a:r>
              <a:rPr lang="en-US" dirty="0"/>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8017438" y="3809833"/>
            <a:ext cx="3598410" cy="930609"/>
          </a:xfrm>
        </p:spPr>
        <p:txBody>
          <a:bodyPr/>
          <a:lstStyle>
            <a:lvl1pPr marL="0" indent="0" algn="l">
              <a:buNone/>
              <a:defRPr sz="2400">
                <a:solidFill>
                  <a:srgbClr val="0000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0" name="Picture Placeholder 8">
            <a:extLst>
              <a:ext uri="{FF2B5EF4-FFF2-40B4-BE49-F238E27FC236}">
                <a16:creationId xmlns:a16="http://schemas.microsoft.com/office/drawing/2014/main" id="{03AA55BD-D8F3-964B-AC53-E163DE3B6747}"/>
              </a:ext>
            </a:extLst>
          </p:cNvPr>
          <p:cNvSpPr>
            <a:spLocks noGrp="1"/>
          </p:cNvSpPr>
          <p:nvPr>
            <p:ph type="pic" sz="quarter" idx="10"/>
          </p:nvPr>
        </p:nvSpPr>
        <p:spPr>
          <a:xfrm>
            <a:off x="874642" y="-695294"/>
            <a:ext cx="6678652" cy="6678652"/>
          </a:xfrm>
          <a:prstGeom prst="flowChartDelay">
            <a:avLst/>
          </a:prstGeom>
        </p:spPr>
        <p:txBody>
          <a:bodyPr/>
          <a:lstStyle/>
          <a:p>
            <a:endParaRPr lang="en-US"/>
          </a:p>
        </p:txBody>
      </p:sp>
      <p:sp>
        <p:nvSpPr>
          <p:cNvPr id="11" name="Rectangle 10">
            <a:extLst>
              <a:ext uri="{FF2B5EF4-FFF2-40B4-BE49-F238E27FC236}">
                <a16:creationId xmlns:a16="http://schemas.microsoft.com/office/drawing/2014/main" id="{674F3924-16D6-064C-8232-E1DE4D5489F9}"/>
              </a:ext>
            </a:extLst>
          </p:cNvPr>
          <p:cNvSpPr/>
          <p:nvPr userDrawn="1"/>
        </p:nvSpPr>
        <p:spPr>
          <a:xfrm>
            <a:off x="0" y="5983356"/>
            <a:ext cx="874643" cy="874643"/>
          </a:xfrm>
          <a:prstGeom prst="rect">
            <a:avLst/>
          </a:prstGeom>
          <a:solidFill>
            <a:srgbClr val="02C8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65355E62-8248-1943-AD86-B7FAC72B910D}"/>
              </a:ext>
            </a:extLst>
          </p:cNvPr>
          <p:cNvPicPr>
            <a:picLocks noChangeAspect="1"/>
          </p:cNvPicPr>
          <p:nvPr userDrawn="1"/>
        </p:nvPicPr>
        <p:blipFill>
          <a:blip r:embed="rId2"/>
          <a:stretch>
            <a:fillRect/>
          </a:stretch>
        </p:blipFill>
        <p:spPr>
          <a:xfrm>
            <a:off x="1919978" y="7168467"/>
            <a:ext cx="8268750" cy="6858000"/>
          </a:xfrm>
          <a:prstGeom prst="rect">
            <a:avLst/>
          </a:prstGeom>
        </p:spPr>
      </p:pic>
      <p:pic>
        <p:nvPicPr>
          <p:cNvPr id="9" name="Picture 8">
            <a:extLst>
              <a:ext uri="{FF2B5EF4-FFF2-40B4-BE49-F238E27FC236}">
                <a16:creationId xmlns:a16="http://schemas.microsoft.com/office/drawing/2014/main" id="{6B619A79-937E-5346-A232-75D959C58F59}"/>
              </a:ext>
            </a:extLst>
          </p:cNvPr>
          <p:cNvPicPr>
            <a:picLocks noChangeAspect="1"/>
          </p:cNvPicPr>
          <p:nvPr userDrawn="1"/>
        </p:nvPicPr>
        <p:blipFill>
          <a:blip r:embed="rId3"/>
          <a:stretch>
            <a:fillRect/>
          </a:stretch>
        </p:blipFill>
        <p:spPr>
          <a:xfrm>
            <a:off x="1352549" y="6253214"/>
            <a:ext cx="1352277" cy="356414"/>
          </a:xfrm>
          <a:prstGeom prst="rect">
            <a:avLst/>
          </a:prstGeom>
        </p:spPr>
      </p:pic>
    </p:spTree>
    <p:extLst>
      <p:ext uri="{BB962C8B-B14F-4D97-AF65-F5344CB8AC3E}">
        <p14:creationId xmlns:p14="http://schemas.microsoft.com/office/powerpoint/2010/main" val="1008397495"/>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10_divider">
    <p:bg>
      <p:bgPr>
        <a:solidFill>
          <a:srgbClr val="CA8F00"/>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1577063" y="2775963"/>
            <a:ext cx="5353123" cy="1874852"/>
          </a:xfrm>
        </p:spPr>
        <p:txBody>
          <a:bodyPr anchor="b">
            <a:noAutofit/>
          </a:bodyPr>
          <a:lstStyle>
            <a:lvl1pPr algn="l">
              <a:defRPr sz="6000">
                <a:solidFill>
                  <a:schemeClr val="bg1"/>
                </a:solidFill>
              </a:defRPr>
            </a:lvl1pPr>
          </a:lstStyle>
          <a:p>
            <a:r>
              <a:rPr lang="en-US" dirty="0"/>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1577063" y="4742890"/>
            <a:ext cx="5353123" cy="1301497"/>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2" name="Picture 1">
            <a:extLst>
              <a:ext uri="{FF2B5EF4-FFF2-40B4-BE49-F238E27FC236}">
                <a16:creationId xmlns:a16="http://schemas.microsoft.com/office/drawing/2014/main" id="{B1CC62AA-3F8A-684C-8C1A-D4B10943F9CC}"/>
              </a:ext>
            </a:extLst>
          </p:cNvPr>
          <p:cNvPicPr>
            <a:picLocks noChangeAspect="1"/>
          </p:cNvPicPr>
          <p:nvPr userDrawn="1"/>
        </p:nvPicPr>
        <p:blipFill>
          <a:blip r:embed="rId2"/>
          <a:stretch>
            <a:fillRect/>
          </a:stretch>
        </p:blipFill>
        <p:spPr>
          <a:xfrm>
            <a:off x="1352549" y="288758"/>
            <a:ext cx="1352277" cy="356414"/>
          </a:xfrm>
          <a:prstGeom prst="rect">
            <a:avLst/>
          </a:prstGeom>
        </p:spPr>
      </p:pic>
      <p:pic>
        <p:nvPicPr>
          <p:cNvPr id="8" name="Picture 7">
            <a:extLst>
              <a:ext uri="{FF2B5EF4-FFF2-40B4-BE49-F238E27FC236}">
                <a16:creationId xmlns:a16="http://schemas.microsoft.com/office/drawing/2014/main" id="{AB4F79F6-7126-F24D-8204-8208DE04B9F4}"/>
              </a:ext>
            </a:extLst>
          </p:cNvPr>
          <p:cNvPicPr>
            <a:picLocks noChangeAspect="1"/>
          </p:cNvPicPr>
          <p:nvPr userDrawn="1"/>
        </p:nvPicPr>
        <p:blipFill>
          <a:blip r:embed="rId3"/>
          <a:stretch>
            <a:fillRect/>
          </a:stretch>
        </p:blipFill>
        <p:spPr>
          <a:xfrm>
            <a:off x="0" y="0"/>
            <a:ext cx="8518356" cy="8518356"/>
          </a:xfrm>
          <a:prstGeom prst="rect">
            <a:avLst/>
          </a:prstGeom>
        </p:spPr>
      </p:pic>
    </p:spTree>
    <p:extLst>
      <p:ext uri="{BB962C8B-B14F-4D97-AF65-F5344CB8AC3E}">
        <p14:creationId xmlns:p14="http://schemas.microsoft.com/office/powerpoint/2010/main" val="2528457818"/>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11_divider">
    <p:bg>
      <p:bgPr>
        <a:solidFill>
          <a:srgbClr val="F7CC4A"/>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0EF56D7-2183-C34F-B771-2D93161BCCBA}"/>
              </a:ext>
            </a:extLst>
          </p:cNvPr>
          <p:cNvPicPr>
            <a:picLocks noChangeAspect="1"/>
          </p:cNvPicPr>
          <p:nvPr userDrawn="1"/>
        </p:nvPicPr>
        <p:blipFill>
          <a:blip r:embed="rId2"/>
          <a:stretch>
            <a:fillRect/>
          </a:stretch>
        </p:blipFill>
        <p:spPr>
          <a:xfrm>
            <a:off x="-14516" y="-2893471"/>
            <a:ext cx="9760091" cy="9760091"/>
          </a:xfrm>
          <a:prstGeom prst="rect">
            <a:avLst/>
          </a:prstGeom>
        </p:spPr>
      </p:pic>
      <p:sp>
        <p:nvSpPr>
          <p:cNvPr id="14" name="Title 1">
            <a:extLst>
              <a:ext uri="{FF2B5EF4-FFF2-40B4-BE49-F238E27FC236}">
                <a16:creationId xmlns:a16="http://schemas.microsoft.com/office/drawing/2014/main" id="{297136BF-9357-F34C-B60A-013790759674}"/>
              </a:ext>
            </a:extLst>
          </p:cNvPr>
          <p:cNvSpPr>
            <a:spLocks noGrp="1"/>
          </p:cNvSpPr>
          <p:nvPr>
            <p:ph type="ctrTitle"/>
          </p:nvPr>
        </p:nvSpPr>
        <p:spPr>
          <a:xfrm>
            <a:off x="1833787" y="1554148"/>
            <a:ext cx="5921680" cy="1874852"/>
          </a:xfrm>
        </p:spPr>
        <p:txBody>
          <a:bodyPr anchor="b"/>
          <a:lstStyle>
            <a:lvl1pPr algn="l">
              <a:defRPr sz="6000">
                <a:solidFill>
                  <a:srgbClr val="000000"/>
                </a:solidFill>
              </a:defRPr>
            </a:lvl1pPr>
          </a:lstStyle>
          <a:p>
            <a:r>
              <a:rPr lang="en-US" dirty="0"/>
              <a:t>Click to edit Master title style</a:t>
            </a:r>
          </a:p>
        </p:txBody>
      </p:sp>
      <p:sp>
        <p:nvSpPr>
          <p:cNvPr id="15" name="Subtitle 2">
            <a:extLst>
              <a:ext uri="{FF2B5EF4-FFF2-40B4-BE49-F238E27FC236}">
                <a16:creationId xmlns:a16="http://schemas.microsoft.com/office/drawing/2014/main" id="{BD56DC78-7482-6E4F-BA10-BED241F1D4EC}"/>
              </a:ext>
            </a:extLst>
          </p:cNvPr>
          <p:cNvSpPr>
            <a:spLocks noGrp="1"/>
          </p:cNvSpPr>
          <p:nvPr>
            <p:ph type="subTitle" idx="1"/>
          </p:nvPr>
        </p:nvSpPr>
        <p:spPr>
          <a:xfrm>
            <a:off x="1833787" y="3521076"/>
            <a:ext cx="5921680" cy="694666"/>
          </a:xfrm>
        </p:spPr>
        <p:txBody>
          <a:bodyPr/>
          <a:lstStyle>
            <a:lvl1pPr marL="0" indent="0" algn="l">
              <a:buNone/>
              <a:defRPr sz="2400">
                <a:solidFill>
                  <a:srgbClr val="0000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17" name="Picture 16">
            <a:extLst>
              <a:ext uri="{FF2B5EF4-FFF2-40B4-BE49-F238E27FC236}">
                <a16:creationId xmlns:a16="http://schemas.microsoft.com/office/drawing/2014/main" id="{9B8009C2-87E2-F140-B591-1EF38D89DCD4}"/>
              </a:ext>
            </a:extLst>
          </p:cNvPr>
          <p:cNvPicPr>
            <a:picLocks noChangeAspect="1"/>
          </p:cNvPicPr>
          <p:nvPr userDrawn="1"/>
        </p:nvPicPr>
        <p:blipFill>
          <a:blip r:embed="rId3"/>
          <a:stretch>
            <a:fillRect/>
          </a:stretch>
        </p:blipFill>
        <p:spPr>
          <a:xfrm>
            <a:off x="9566490" y="5871410"/>
            <a:ext cx="2124749" cy="560011"/>
          </a:xfrm>
          <a:prstGeom prst="rect">
            <a:avLst/>
          </a:prstGeom>
        </p:spPr>
      </p:pic>
      <p:pic>
        <p:nvPicPr>
          <p:cNvPr id="6" name="Picture 5">
            <a:extLst>
              <a:ext uri="{FF2B5EF4-FFF2-40B4-BE49-F238E27FC236}">
                <a16:creationId xmlns:a16="http://schemas.microsoft.com/office/drawing/2014/main" id="{25F1D60F-38CF-524A-A8CB-833245F60A86}"/>
              </a:ext>
            </a:extLst>
          </p:cNvPr>
          <p:cNvPicPr>
            <a:picLocks noChangeAspect="1"/>
          </p:cNvPicPr>
          <p:nvPr userDrawn="1"/>
        </p:nvPicPr>
        <p:blipFill>
          <a:blip r:embed="rId4"/>
          <a:stretch>
            <a:fillRect/>
          </a:stretch>
        </p:blipFill>
        <p:spPr>
          <a:xfrm>
            <a:off x="1919978" y="7168467"/>
            <a:ext cx="8268750" cy="6858000"/>
          </a:xfrm>
          <a:prstGeom prst="rect">
            <a:avLst/>
          </a:prstGeom>
        </p:spPr>
      </p:pic>
    </p:spTree>
    <p:extLst>
      <p:ext uri="{BB962C8B-B14F-4D97-AF65-F5344CB8AC3E}">
        <p14:creationId xmlns:p14="http://schemas.microsoft.com/office/powerpoint/2010/main" val="137323651"/>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12_divider">
    <p:bg>
      <p:bgPr>
        <a:solidFill>
          <a:srgbClr val="FFE27A"/>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8017438" y="1842906"/>
            <a:ext cx="3598410" cy="1874852"/>
          </a:xfrm>
        </p:spPr>
        <p:txBody>
          <a:bodyPr anchor="b">
            <a:normAutofit/>
          </a:bodyPr>
          <a:lstStyle>
            <a:lvl1pPr algn="l">
              <a:defRPr sz="4500">
                <a:solidFill>
                  <a:srgbClr val="000000"/>
                </a:solidFill>
              </a:defRPr>
            </a:lvl1pPr>
          </a:lstStyle>
          <a:p>
            <a:r>
              <a:rPr lang="en-US" dirty="0"/>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8017438" y="3809833"/>
            <a:ext cx="3598410" cy="930609"/>
          </a:xfrm>
        </p:spPr>
        <p:txBody>
          <a:bodyPr/>
          <a:lstStyle>
            <a:lvl1pPr marL="0" indent="0" algn="l">
              <a:buNone/>
              <a:defRPr sz="2400">
                <a:solidFill>
                  <a:srgbClr val="0000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0" name="Picture Placeholder 8">
            <a:extLst>
              <a:ext uri="{FF2B5EF4-FFF2-40B4-BE49-F238E27FC236}">
                <a16:creationId xmlns:a16="http://schemas.microsoft.com/office/drawing/2014/main" id="{03AA55BD-D8F3-964B-AC53-E163DE3B6747}"/>
              </a:ext>
            </a:extLst>
          </p:cNvPr>
          <p:cNvSpPr>
            <a:spLocks noGrp="1"/>
          </p:cNvSpPr>
          <p:nvPr>
            <p:ph type="pic" sz="quarter" idx="10"/>
          </p:nvPr>
        </p:nvSpPr>
        <p:spPr>
          <a:xfrm>
            <a:off x="874642" y="-695294"/>
            <a:ext cx="6678652" cy="6678652"/>
          </a:xfrm>
          <a:prstGeom prst="flowChartDelay">
            <a:avLst/>
          </a:prstGeom>
        </p:spPr>
        <p:txBody>
          <a:bodyPr/>
          <a:lstStyle/>
          <a:p>
            <a:endParaRPr lang="en-US"/>
          </a:p>
        </p:txBody>
      </p:sp>
      <p:sp>
        <p:nvSpPr>
          <p:cNvPr id="11" name="Rectangle 10">
            <a:extLst>
              <a:ext uri="{FF2B5EF4-FFF2-40B4-BE49-F238E27FC236}">
                <a16:creationId xmlns:a16="http://schemas.microsoft.com/office/drawing/2014/main" id="{674F3924-16D6-064C-8232-E1DE4D5489F9}"/>
              </a:ext>
            </a:extLst>
          </p:cNvPr>
          <p:cNvSpPr/>
          <p:nvPr userDrawn="1"/>
        </p:nvSpPr>
        <p:spPr>
          <a:xfrm>
            <a:off x="0" y="5983356"/>
            <a:ext cx="874643" cy="874643"/>
          </a:xfrm>
          <a:prstGeom prst="rect">
            <a:avLst/>
          </a:prstGeom>
          <a:solidFill>
            <a:srgbClr val="EEB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CDC93839-0AF4-9641-A56E-902F9122E1AD}"/>
              </a:ext>
            </a:extLst>
          </p:cNvPr>
          <p:cNvPicPr>
            <a:picLocks noChangeAspect="1"/>
          </p:cNvPicPr>
          <p:nvPr userDrawn="1"/>
        </p:nvPicPr>
        <p:blipFill>
          <a:blip r:embed="rId2"/>
          <a:stretch>
            <a:fillRect/>
          </a:stretch>
        </p:blipFill>
        <p:spPr>
          <a:xfrm>
            <a:off x="1352747" y="6253214"/>
            <a:ext cx="1352277" cy="356414"/>
          </a:xfrm>
          <a:prstGeom prst="rect">
            <a:avLst/>
          </a:prstGeom>
        </p:spPr>
      </p:pic>
    </p:spTree>
    <p:extLst>
      <p:ext uri="{BB962C8B-B14F-4D97-AF65-F5344CB8AC3E}">
        <p14:creationId xmlns:p14="http://schemas.microsoft.com/office/powerpoint/2010/main" val="2736170384"/>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13_divider">
    <p:bg>
      <p:bgPr>
        <a:solidFill>
          <a:srgbClr val="515A3C"/>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1577063" y="2775963"/>
            <a:ext cx="5353123" cy="1874852"/>
          </a:xfrm>
        </p:spPr>
        <p:txBody>
          <a:bodyPr anchor="b">
            <a:noAutofit/>
          </a:bodyPr>
          <a:lstStyle>
            <a:lvl1pPr algn="l">
              <a:defRPr sz="6000">
                <a:solidFill>
                  <a:schemeClr val="bg1"/>
                </a:solidFill>
              </a:defRPr>
            </a:lvl1pPr>
          </a:lstStyle>
          <a:p>
            <a:r>
              <a:rPr lang="en-US" dirty="0"/>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1577063" y="4742890"/>
            <a:ext cx="5353123" cy="1301497"/>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2" name="Picture 1">
            <a:extLst>
              <a:ext uri="{FF2B5EF4-FFF2-40B4-BE49-F238E27FC236}">
                <a16:creationId xmlns:a16="http://schemas.microsoft.com/office/drawing/2014/main" id="{B1CC62AA-3F8A-684C-8C1A-D4B10943F9CC}"/>
              </a:ext>
            </a:extLst>
          </p:cNvPr>
          <p:cNvPicPr>
            <a:picLocks noChangeAspect="1"/>
          </p:cNvPicPr>
          <p:nvPr userDrawn="1"/>
        </p:nvPicPr>
        <p:blipFill>
          <a:blip r:embed="rId2"/>
          <a:stretch>
            <a:fillRect/>
          </a:stretch>
        </p:blipFill>
        <p:spPr>
          <a:xfrm>
            <a:off x="1352549" y="288758"/>
            <a:ext cx="1352277" cy="356414"/>
          </a:xfrm>
          <a:prstGeom prst="rect">
            <a:avLst/>
          </a:prstGeom>
        </p:spPr>
      </p:pic>
      <p:pic>
        <p:nvPicPr>
          <p:cNvPr id="9" name="Picture 8">
            <a:extLst>
              <a:ext uri="{FF2B5EF4-FFF2-40B4-BE49-F238E27FC236}">
                <a16:creationId xmlns:a16="http://schemas.microsoft.com/office/drawing/2014/main" id="{C17D3AC9-A100-9E4A-B282-7D8FFC555BD7}"/>
              </a:ext>
            </a:extLst>
          </p:cNvPr>
          <p:cNvPicPr>
            <a:picLocks noChangeAspect="1"/>
          </p:cNvPicPr>
          <p:nvPr userDrawn="1"/>
        </p:nvPicPr>
        <p:blipFill>
          <a:blip r:embed="rId3"/>
          <a:stretch>
            <a:fillRect/>
          </a:stretch>
        </p:blipFill>
        <p:spPr>
          <a:xfrm>
            <a:off x="3406" y="-1"/>
            <a:ext cx="8529463" cy="8529463"/>
          </a:xfrm>
          <a:prstGeom prst="rect">
            <a:avLst/>
          </a:prstGeom>
        </p:spPr>
      </p:pic>
    </p:spTree>
    <p:extLst>
      <p:ext uri="{BB962C8B-B14F-4D97-AF65-F5344CB8AC3E}">
        <p14:creationId xmlns:p14="http://schemas.microsoft.com/office/powerpoint/2010/main" val="185856651"/>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14_divider">
    <p:bg>
      <p:bgPr>
        <a:solidFill>
          <a:srgbClr val="8BAE46"/>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1793224-44E2-CF4F-A264-12C56110B6BD}"/>
              </a:ext>
            </a:extLst>
          </p:cNvPr>
          <p:cNvPicPr>
            <a:picLocks noChangeAspect="1"/>
          </p:cNvPicPr>
          <p:nvPr userDrawn="1"/>
        </p:nvPicPr>
        <p:blipFill>
          <a:blip r:embed="rId2"/>
          <a:stretch>
            <a:fillRect/>
          </a:stretch>
        </p:blipFill>
        <p:spPr>
          <a:xfrm>
            <a:off x="-14515" y="-2878954"/>
            <a:ext cx="9745574" cy="9745574"/>
          </a:xfrm>
          <a:prstGeom prst="rect">
            <a:avLst/>
          </a:prstGeom>
        </p:spPr>
      </p:pic>
      <p:sp>
        <p:nvSpPr>
          <p:cNvPr id="14" name="Title 1">
            <a:extLst>
              <a:ext uri="{FF2B5EF4-FFF2-40B4-BE49-F238E27FC236}">
                <a16:creationId xmlns:a16="http://schemas.microsoft.com/office/drawing/2014/main" id="{297136BF-9357-F34C-B60A-013790759674}"/>
              </a:ext>
            </a:extLst>
          </p:cNvPr>
          <p:cNvSpPr>
            <a:spLocks noGrp="1"/>
          </p:cNvSpPr>
          <p:nvPr>
            <p:ph type="ctrTitle"/>
          </p:nvPr>
        </p:nvSpPr>
        <p:spPr>
          <a:xfrm>
            <a:off x="1833787" y="1554148"/>
            <a:ext cx="5921680" cy="1874852"/>
          </a:xfrm>
        </p:spPr>
        <p:txBody>
          <a:bodyPr anchor="b"/>
          <a:lstStyle>
            <a:lvl1pPr algn="l">
              <a:defRPr sz="6000">
                <a:solidFill>
                  <a:srgbClr val="000000"/>
                </a:solidFill>
              </a:defRPr>
            </a:lvl1pPr>
          </a:lstStyle>
          <a:p>
            <a:r>
              <a:rPr lang="en-US" dirty="0"/>
              <a:t>Click to edit Master title style</a:t>
            </a:r>
          </a:p>
        </p:txBody>
      </p:sp>
      <p:sp>
        <p:nvSpPr>
          <p:cNvPr id="15" name="Subtitle 2">
            <a:extLst>
              <a:ext uri="{FF2B5EF4-FFF2-40B4-BE49-F238E27FC236}">
                <a16:creationId xmlns:a16="http://schemas.microsoft.com/office/drawing/2014/main" id="{BD56DC78-7482-6E4F-BA10-BED241F1D4EC}"/>
              </a:ext>
            </a:extLst>
          </p:cNvPr>
          <p:cNvSpPr>
            <a:spLocks noGrp="1"/>
          </p:cNvSpPr>
          <p:nvPr>
            <p:ph type="subTitle" idx="1"/>
          </p:nvPr>
        </p:nvSpPr>
        <p:spPr>
          <a:xfrm>
            <a:off x="1833787" y="3521076"/>
            <a:ext cx="5921680" cy="694666"/>
          </a:xfrm>
        </p:spPr>
        <p:txBody>
          <a:bodyPr/>
          <a:lstStyle>
            <a:lvl1pPr marL="0" indent="0" algn="l">
              <a:buNone/>
              <a:defRPr sz="2400">
                <a:solidFill>
                  <a:srgbClr val="0000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17" name="Picture 16">
            <a:extLst>
              <a:ext uri="{FF2B5EF4-FFF2-40B4-BE49-F238E27FC236}">
                <a16:creationId xmlns:a16="http://schemas.microsoft.com/office/drawing/2014/main" id="{9B8009C2-87E2-F140-B591-1EF38D89DCD4}"/>
              </a:ext>
            </a:extLst>
          </p:cNvPr>
          <p:cNvPicPr>
            <a:picLocks noChangeAspect="1"/>
          </p:cNvPicPr>
          <p:nvPr userDrawn="1"/>
        </p:nvPicPr>
        <p:blipFill>
          <a:blip r:embed="rId3"/>
          <a:stretch>
            <a:fillRect/>
          </a:stretch>
        </p:blipFill>
        <p:spPr>
          <a:xfrm>
            <a:off x="9566490" y="5871410"/>
            <a:ext cx="2124749" cy="560011"/>
          </a:xfrm>
          <a:prstGeom prst="rect">
            <a:avLst/>
          </a:prstGeom>
        </p:spPr>
      </p:pic>
      <p:pic>
        <p:nvPicPr>
          <p:cNvPr id="6" name="Picture 5">
            <a:extLst>
              <a:ext uri="{FF2B5EF4-FFF2-40B4-BE49-F238E27FC236}">
                <a16:creationId xmlns:a16="http://schemas.microsoft.com/office/drawing/2014/main" id="{25F1D60F-38CF-524A-A8CB-833245F60A86}"/>
              </a:ext>
            </a:extLst>
          </p:cNvPr>
          <p:cNvPicPr>
            <a:picLocks noChangeAspect="1"/>
          </p:cNvPicPr>
          <p:nvPr userDrawn="1"/>
        </p:nvPicPr>
        <p:blipFill>
          <a:blip r:embed="rId4"/>
          <a:stretch>
            <a:fillRect/>
          </a:stretch>
        </p:blipFill>
        <p:spPr>
          <a:xfrm>
            <a:off x="1919978" y="7168467"/>
            <a:ext cx="8268750" cy="6858000"/>
          </a:xfrm>
          <a:prstGeom prst="rect">
            <a:avLst/>
          </a:prstGeom>
        </p:spPr>
      </p:pic>
    </p:spTree>
    <p:extLst>
      <p:ext uri="{BB962C8B-B14F-4D97-AF65-F5344CB8AC3E}">
        <p14:creationId xmlns:p14="http://schemas.microsoft.com/office/powerpoint/2010/main" val="1569490538"/>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15_divider">
    <p:bg>
      <p:bgPr>
        <a:solidFill>
          <a:srgbClr val="ADCC6E"/>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8017438" y="1842906"/>
            <a:ext cx="3598410" cy="1874852"/>
          </a:xfrm>
        </p:spPr>
        <p:txBody>
          <a:bodyPr anchor="b">
            <a:normAutofit/>
          </a:bodyPr>
          <a:lstStyle>
            <a:lvl1pPr algn="l">
              <a:defRPr sz="4500">
                <a:solidFill>
                  <a:srgbClr val="000000"/>
                </a:solidFill>
              </a:defRPr>
            </a:lvl1pPr>
          </a:lstStyle>
          <a:p>
            <a:r>
              <a:rPr lang="en-US" dirty="0"/>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8017438" y="3809833"/>
            <a:ext cx="3598410" cy="930609"/>
          </a:xfrm>
        </p:spPr>
        <p:txBody>
          <a:bodyPr/>
          <a:lstStyle>
            <a:lvl1pPr marL="0" indent="0" algn="l">
              <a:buNone/>
              <a:defRPr sz="2400">
                <a:solidFill>
                  <a:srgbClr val="0000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0" name="Picture Placeholder 8">
            <a:extLst>
              <a:ext uri="{FF2B5EF4-FFF2-40B4-BE49-F238E27FC236}">
                <a16:creationId xmlns:a16="http://schemas.microsoft.com/office/drawing/2014/main" id="{03AA55BD-D8F3-964B-AC53-E163DE3B6747}"/>
              </a:ext>
            </a:extLst>
          </p:cNvPr>
          <p:cNvSpPr>
            <a:spLocks noGrp="1"/>
          </p:cNvSpPr>
          <p:nvPr>
            <p:ph type="pic" sz="quarter" idx="10"/>
          </p:nvPr>
        </p:nvSpPr>
        <p:spPr>
          <a:xfrm>
            <a:off x="874642" y="-695294"/>
            <a:ext cx="6678652" cy="6678652"/>
          </a:xfrm>
          <a:prstGeom prst="flowChartDelay">
            <a:avLst/>
          </a:prstGeom>
        </p:spPr>
        <p:txBody>
          <a:bodyPr/>
          <a:lstStyle/>
          <a:p>
            <a:endParaRPr lang="en-US"/>
          </a:p>
        </p:txBody>
      </p:sp>
      <p:sp>
        <p:nvSpPr>
          <p:cNvPr id="11" name="Rectangle 10">
            <a:extLst>
              <a:ext uri="{FF2B5EF4-FFF2-40B4-BE49-F238E27FC236}">
                <a16:creationId xmlns:a16="http://schemas.microsoft.com/office/drawing/2014/main" id="{674F3924-16D6-064C-8232-E1DE4D5489F9}"/>
              </a:ext>
            </a:extLst>
          </p:cNvPr>
          <p:cNvSpPr/>
          <p:nvPr userDrawn="1"/>
        </p:nvSpPr>
        <p:spPr>
          <a:xfrm>
            <a:off x="0" y="5983356"/>
            <a:ext cx="874643" cy="874643"/>
          </a:xfrm>
          <a:prstGeom prst="rect">
            <a:avLst/>
          </a:prstGeom>
          <a:solidFill>
            <a:srgbClr val="8BAE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594761A6-3E4C-D946-8DC7-1CA62B83A06F}"/>
              </a:ext>
            </a:extLst>
          </p:cNvPr>
          <p:cNvPicPr>
            <a:picLocks noChangeAspect="1"/>
          </p:cNvPicPr>
          <p:nvPr userDrawn="1"/>
        </p:nvPicPr>
        <p:blipFill>
          <a:blip r:embed="rId2"/>
          <a:stretch>
            <a:fillRect/>
          </a:stretch>
        </p:blipFill>
        <p:spPr>
          <a:xfrm>
            <a:off x="1352549" y="6253214"/>
            <a:ext cx="1352277" cy="356414"/>
          </a:xfrm>
          <a:prstGeom prst="rect">
            <a:avLst/>
          </a:prstGeom>
        </p:spPr>
      </p:pic>
    </p:spTree>
    <p:extLst>
      <p:ext uri="{BB962C8B-B14F-4D97-AF65-F5344CB8AC3E}">
        <p14:creationId xmlns:p14="http://schemas.microsoft.com/office/powerpoint/2010/main" val="541747260"/>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16_divider">
    <p:bg>
      <p:bgPr>
        <a:solidFill>
          <a:srgbClr val="272727"/>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4FA227F-93DE-644B-80A3-8F38CFD11BA4}"/>
              </a:ext>
            </a:extLst>
          </p:cNvPr>
          <p:cNvPicPr>
            <a:picLocks noChangeAspect="1"/>
          </p:cNvPicPr>
          <p:nvPr userDrawn="1"/>
        </p:nvPicPr>
        <p:blipFill>
          <a:blip r:embed="rId2"/>
          <a:stretch>
            <a:fillRect/>
          </a:stretch>
        </p:blipFill>
        <p:spPr>
          <a:xfrm>
            <a:off x="-1" y="-1"/>
            <a:ext cx="8529463" cy="8529463"/>
          </a:xfrm>
          <a:prstGeom prst="rect">
            <a:avLst/>
          </a:prstGeom>
        </p:spPr>
      </p:pic>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1577063" y="2775963"/>
            <a:ext cx="5353123" cy="1874852"/>
          </a:xfrm>
        </p:spPr>
        <p:txBody>
          <a:bodyPr anchor="b">
            <a:noAutofit/>
          </a:bodyPr>
          <a:lstStyle>
            <a:lvl1pPr algn="l">
              <a:defRPr sz="6000">
                <a:solidFill>
                  <a:schemeClr val="bg1"/>
                </a:solidFill>
              </a:defRPr>
            </a:lvl1pPr>
          </a:lstStyle>
          <a:p>
            <a:r>
              <a:rPr lang="en-US" dirty="0"/>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1577063" y="4742890"/>
            <a:ext cx="5353123" cy="1301497"/>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2" name="Picture 1">
            <a:extLst>
              <a:ext uri="{FF2B5EF4-FFF2-40B4-BE49-F238E27FC236}">
                <a16:creationId xmlns:a16="http://schemas.microsoft.com/office/drawing/2014/main" id="{B1CC62AA-3F8A-684C-8C1A-D4B10943F9CC}"/>
              </a:ext>
            </a:extLst>
          </p:cNvPr>
          <p:cNvPicPr>
            <a:picLocks noChangeAspect="1"/>
          </p:cNvPicPr>
          <p:nvPr userDrawn="1"/>
        </p:nvPicPr>
        <p:blipFill>
          <a:blip r:embed="rId3"/>
          <a:stretch>
            <a:fillRect/>
          </a:stretch>
        </p:blipFill>
        <p:spPr>
          <a:xfrm>
            <a:off x="1352549" y="288758"/>
            <a:ext cx="1352277" cy="356414"/>
          </a:xfrm>
          <a:prstGeom prst="rect">
            <a:avLst/>
          </a:prstGeom>
        </p:spPr>
      </p:pic>
    </p:spTree>
    <p:extLst>
      <p:ext uri="{BB962C8B-B14F-4D97-AF65-F5344CB8AC3E}">
        <p14:creationId xmlns:p14="http://schemas.microsoft.com/office/powerpoint/2010/main" val="1235067125"/>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17_divider">
    <p:bg>
      <p:bgPr>
        <a:solidFill>
          <a:srgbClr val="AEAEAE"/>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BB17C03-A0CD-2F43-A972-812BE1F49440}"/>
              </a:ext>
            </a:extLst>
          </p:cNvPr>
          <p:cNvPicPr>
            <a:picLocks noChangeAspect="1"/>
          </p:cNvPicPr>
          <p:nvPr userDrawn="1"/>
        </p:nvPicPr>
        <p:blipFill>
          <a:blip r:embed="rId2"/>
          <a:stretch>
            <a:fillRect/>
          </a:stretch>
        </p:blipFill>
        <p:spPr>
          <a:xfrm>
            <a:off x="-14516" y="-2887573"/>
            <a:ext cx="9745573" cy="9745573"/>
          </a:xfrm>
          <a:prstGeom prst="rect">
            <a:avLst/>
          </a:prstGeom>
        </p:spPr>
      </p:pic>
      <p:pic>
        <p:nvPicPr>
          <p:cNvPr id="2" name="Picture 1">
            <a:extLst>
              <a:ext uri="{FF2B5EF4-FFF2-40B4-BE49-F238E27FC236}">
                <a16:creationId xmlns:a16="http://schemas.microsoft.com/office/drawing/2014/main" id="{5A631794-58EE-7C4C-BAE6-9F861582B13F}"/>
              </a:ext>
            </a:extLst>
          </p:cNvPr>
          <p:cNvPicPr>
            <a:picLocks noChangeAspect="1"/>
          </p:cNvPicPr>
          <p:nvPr userDrawn="1"/>
        </p:nvPicPr>
        <p:blipFill>
          <a:blip r:embed="rId3"/>
          <a:stretch>
            <a:fillRect/>
          </a:stretch>
        </p:blipFill>
        <p:spPr>
          <a:xfrm>
            <a:off x="-14515" y="-2878954"/>
            <a:ext cx="9745574" cy="9745574"/>
          </a:xfrm>
          <a:prstGeom prst="rect">
            <a:avLst/>
          </a:prstGeom>
        </p:spPr>
      </p:pic>
      <p:sp>
        <p:nvSpPr>
          <p:cNvPr id="14" name="Title 1">
            <a:extLst>
              <a:ext uri="{FF2B5EF4-FFF2-40B4-BE49-F238E27FC236}">
                <a16:creationId xmlns:a16="http://schemas.microsoft.com/office/drawing/2014/main" id="{297136BF-9357-F34C-B60A-013790759674}"/>
              </a:ext>
            </a:extLst>
          </p:cNvPr>
          <p:cNvSpPr>
            <a:spLocks noGrp="1"/>
          </p:cNvSpPr>
          <p:nvPr>
            <p:ph type="ctrTitle"/>
          </p:nvPr>
        </p:nvSpPr>
        <p:spPr>
          <a:xfrm>
            <a:off x="1833787" y="1554148"/>
            <a:ext cx="5921680" cy="1874852"/>
          </a:xfrm>
        </p:spPr>
        <p:txBody>
          <a:bodyPr anchor="b"/>
          <a:lstStyle>
            <a:lvl1pPr algn="l">
              <a:defRPr sz="6000">
                <a:solidFill>
                  <a:srgbClr val="000000"/>
                </a:solidFill>
              </a:defRPr>
            </a:lvl1pPr>
          </a:lstStyle>
          <a:p>
            <a:r>
              <a:rPr lang="en-US" dirty="0"/>
              <a:t>Click to edit Master title style</a:t>
            </a:r>
          </a:p>
        </p:txBody>
      </p:sp>
      <p:sp>
        <p:nvSpPr>
          <p:cNvPr id="15" name="Subtitle 2">
            <a:extLst>
              <a:ext uri="{FF2B5EF4-FFF2-40B4-BE49-F238E27FC236}">
                <a16:creationId xmlns:a16="http://schemas.microsoft.com/office/drawing/2014/main" id="{BD56DC78-7482-6E4F-BA10-BED241F1D4EC}"/>
              </a:ext>
            </a:extLst>
          </p:cNvPr>
          <p:cNvSpPr>
            <a:spLocks noGrp="1"/>
          </p:cNvSpPr>
          <p:nvPr>
            <p:ph type="subTitle" idx="1"/>
          </p:nvPr>
        </p:nvSpPr>
        <p:spPr>
          <a:xfrm>
            <a:off x="1833787" y="3521076"/>
            <a:ext cx="5921680" cy="694666"/>
          </a:xfrm>
        </p:spPr>
        <p:txBody>
          <a:bodyPr/>
          <a:lstStyle>
            <a:lvl1pPr marL="0" indent="0" algn="l">
              <a:buNone/>
              <a:defRPr sz="2400">
                <a:solidFill>
                  <a:srgbClr val="0000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17" name="Picture 16">
            <a:extLst>
              <a:ext uri="{FF2B5EF4-FFF2-40B4-BE49-F238E27FC236}">
                <a16:creationId xmlns:a16="http://schemas.microsoft.com/office/drawing/2014/main" id="{9B8009C2-87E2-F140-B591-1EF38D89DCD4}"/>
              </a:ext>
            </a:extLst>
          </p:cNvPr>
          <p:cNvPicPr>
            <a:picLocks noChangeAspect="1"/>
          </p:cNvPicPr>
          <p:nvPr userDrawn="1"/>
        </p:nvPicPr>
        <p:blipFill>
          <a:blip r:embed="rId4"/>
          <a:stretch>
            <a:fillRect/>
          </a:stretch>
        </p:blipFill>
        <p:spPr>
          <a:xfrm>
            <a:off x="9566490" y="5871410"/>
            <a:ext cx="2124749" cy="560011"/>
          </a:xfrm>
          <a:prstGeom prst="rect">
            <a:avLst/>
          </a:prstGeom>
        </p:spPr>
      </p:pic>
    </p:spTree>
    <p:extLst>
      <p:ext uri="{BB962C8B-B14F-4D97-AF65-F5344CB8AC3E}">
        <p14:creationId xmlns:p14="http://schemas.microsoft.com/office/powerpoint/2010/main" val="32297911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8EA204-48B7-45EF-AA65-306314C09D9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678D488A-8BC8-41B8-A1AD-3992E2AE61A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D99EF1DE-A9D2-4630-B43E-477C46B4108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58BDF19-E712-4706-B2C1-1C61AEED7098}"/>
              </a:ext>
            </a:extLst>
          </p:cNvPr>
          <p:cNvSpPr>
            <a:spLocks noGrp="1"/>
          </p:cNvSpPr>
          <p:nvPr>
            <p:ph type="dt" sz="half" idx="10"/>
          </p:nvPr>
        </p:nvSpPr>
        <p:spPr/>
        <p:txBody>
          <a:bodyPr/>
          <a:lstStyle/>
          <a:p>
            <a:fld id="{3CB3AF75-5011-4208-8854-7FEB3BCAA888}" type="datetimeFigureOut">
              <a:rPr lang="en-IN" smtClean="0"/>
              <a:t>06-09-2022</a:t>
            </a:fld>
            <a:endParaRPr lang="en-IN"/>
          </a:p>
        </p:txBody>
      </p:sp>
      <p:sp>
        <p:nvSpPr>
          <p:cNvPr id="6" name="Footer Placeholder 5">
            <a:extLst>
              <a:ext uri="{FF2B5EF4-FFF2-40B4-BE49-F238E27FC236}">
                <a16:creationId xmlns:a16="http://schemas.microsoft.com/office/drawing/2014/main" id="{4457F5E8-C8F3-459A-96C1-526A741B266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70E64F63-E95C-46E1-8564-D7550DDE2711}"/>
              </a:ext>
            </a:extLst>
          </p:cNvPr>
          <p:cNvSpPr>
            <a:spLocks noGrp="1"/>
          </p:cNvSpPr>
          <p:nvPr>
            <p:ph type="sldNum" sz="quarter" idx="12"/>
          </p:nvPr>
        </p:nvSpPr>
        <p:spPr/>
        <p:txBody>
          <a:bodyPr/>
          <a:lstStyle/>
          <a:p>
            <a:fld id="{AECE5827-064E-4A58-9864-CA4B6C76DA45}" type="slidenum">
              <a:rPr lang="en-IN" smtClean="0"/>
              <a:t>‹#›</a:t>
            </a:fld>
            <a:endParaRPr lang="en-IN"/>
          </a:p>
        </p:txBody>
      </p:sp>
    </p:spTree>
    <p:extLst>
      <p:ext uri="{BB962C8B-B14F-4D97-AF65-F5344CB8AC3E}">
        <p14:creationId xmlns:p14="http://schemas.microsoft.com/office/powerpoint/2010/main" val="75236620"/>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18_divider">
    <p:bg>
      <p:bgPr>
        <a:solidFill>
          <a:srgbClr val="E9E9E9"/>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8017438" y="1842906"/>
            <a:ext cx="3598410" cy="1874852"/>
          </a:xfrm>
        </p:spPr>
        <p:txBody>
          <a:bodyPr anchor="b">
            <a:normAutofit/>
          </a:bodyPr>
          <a:lstStyle>
            <a:lvl1pPr algn="l">
              <a:defRPr sz="4500">
                <a:solidFill>
                  <a:srgbClr val="000000"/>
                </a:solidFill>
              </a:defRPr>
            </a:lvl1pPr>
          </a:lstStyle>
          <a:p>
            <a:r>
              <a:rPr lang="en-US" dirty="0"/>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8017438" y="3809833"/>
            <a:ext cx="3598410" cy="930609"/>
          </a:xfrm>
        </p:spPr>
        <p:txBody>
          <a:bodyPr/>
          <a:lstStyle>
            <a:lvl1pPr marL="0" indent="0" algn="l">
              <a:buNone/>
              <a:defRPr sz="2400">
                <a:solidFill>
                  <a:srgbClr val="000000"/>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0" name="Picture Placeholder 8">
            <a:extLst>
              <a:ext uri="{FF2B5EF4-FFF2-40B4-BE49-F238E27FC236}">
                <a16:creationId xmlns:a16="http://schemas.microsoft.com/office/drawing/2014/main" id="{03AA55BD-D8F3-964B-AC53-E163DE3B6747}"/>
              </a:ext>
            </a:extLst>
          </p:cNvPr>
          <p:cNvSpPr>
            <a:spLocks noGrp="1"/>
          </p:cNvSpPr>
          <p:nvPr>
            <p:ph type="pic" sz="quarter" idx="10"/>
          </p:nvPr>
        </p:nvSpPr>
        <p:spPr>
          <a:xfrm>
            <a:off x="874642" y="-695294"/>
            <a:ext cx="6678652" cy="6678652"/>
          </a:xfrm>
          <a:prstGeom prst="flowChartDelay">
            <a:avLst/>
          </a:prstGeom>
        </p:spPr>
        <p:txBody>
          <a:bodyPr/>
          <a:lstStyle/>
          <a:p>
            <a:endParaRPr lang="en-US"/>
          </a:p>
        </p:txBody>
      </p:sp>
      <p:sp>
        <p:nvSpPr>
          <p:cNvPr id="11" name="Rectangle 10">
            <a:extLst>
              <a:ext uri="{FF2B5EF4-FFF2-40B4-BE49-F238E27FC236}">
                <a16:creationId xmlns:a16="http://schemas.microsoft.com/office/drawing/2014/main" id="{674F3924-16D6-064C-8232-E1DE4D5489F9}"/>
              </a:ext>
            </a:extLst>
          </p:cNvPr>
          <p:cNvSpPr/>
          <p:nvPr userDrawn="1"/>
        </p:nvSpPr>
        <p:spPr>
          <a:xfrm>
            <a:off x="0" y="5983356"/>
            <a:ext cx="874643" cy="874643"/>
          </a:xfrm>
          <a:prstGeom prst="rect">
            <a:avLst/>
          </a:prstGeom>
          <a:solidFill>
            <a:srgbClr val="AEAEA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FD1102DC-4A08-8240-A4D0-517D989AE08D}"/>
              </a:ext>
            </a:extLst>
          </p:cNvPr>
          <p:cNvPicPr>
            <a:picLocks noChangeAspect="1"/>
          </p:cNvPicPr>
          <p:nvPr userDrawn="1"/>
        </p:nvPicPr>
        <p:blipFill>
          <a:blip r:embed="rId2"/>
          <a:stretch>
            <a:fillRect/>
          </a:stretch>
        </p:blipFill>
        <p:spPr>
          <a:xfrm>
            <a:off x="1352747" y="6253214"/>
            <a:ext cx="1352277" cy="356414"/>
          </a:xfrm>
          <a:prstGeom prst="rect">
            <a:avLst/>
          </a:prstGeom>
        </p:spPr>
      </p:pic>
    </p:spTree>
    <p:extLst>
      <p:ext uri="{BB962C8B-B14F-4D97-AF65-F5344CB8AC3E}">
        <p14:creationId xmlns:p14="http://schemas.microsoft.com/office/powerpoint/2010/main" val="625034986"/>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19_divider">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224B4991-1563-CD48-A701-9F919CD703A7}"/>
              </a:ext>
            </a:extLst>
          </p:cNvPr>
          <p:cNvSpPr>
            <a:spLocks noGrp="1"/>
          </p:cNvSpPr>
          <p:nvPr>
            <p:ph type="pic" sz="quarter" idx="10"/>
          </p:nvPr>
        </p:nvSpPr>
        <p:spPr>
          <a:xfrm>
            <a:off x="0" y="0"/>
            <a:ext cx="12192000" cy="6858000"/>
          </a:xfrm>
        </p:spPr>
        <p:txBody>
          <a:bodyPr/>
          <a:lstStyle/>
          <a:p>
            <a:endParaRPr lang="en-US"/>
          </a:p>
        </p:txBody>
      </p:sp>
      <p:pic>
        <p:nvPicPr>
          <p:cNvPr id="13" name="Picture 12">
            <a:extLst>
              <a:ext uri="{FF2B5EF4-FFF2-40B4-BE49-F238E27FC236}">
                <a16:creationId xmlns:a16="http://schemas.microsoft.com/office/drawing/2014/main" id="{5285161C-9BA7-5E4E-B54D-8D68B1F07DD7}"/>
              </a:ext>
            </a:extLst>
          </p:cNvPr>
          <p:cNvPicPr>
            <a:picLocks noChangeAspect="1"/>
          </p:cNvPicPr>
          <p:nvPr userDrawn="1"/>
        </p:nvPicPr>
        <p:blipFill>
          <a:blip r:embed="rId2"/>
          <a:stretch>
            <a:fillRect/>
          </a:stretch>
        </p:blipFill>
        <p:spPr>
          <a:xfrm>
            <a:off x="0" y="0"/>
            <a:ext cx="7638757" cy="7638757"/>
          </a:xfrm>
          <a:prstGeom prst="rect">
            <a:avLst/>
          </a:prstGeom>
        </p:spPr>
      </p:pic>
      <p:pic>
        <p:nvPicPr>
          <p:cNvPr id="6" name="Picture 5">
            <a:extLst>
              <a:ext uri="{FF2B5EF4-FFF2-40B4-BE49-F238E27FC236}">
                <a16:creationId xmlns:a16="http://schemas.microsoft.com/office/drawing/2014/main" id="{9DECACAC-C286-974A-BC1A-9A17E3E92C84}"/>
              </a:ext>
            </a:extLst>
          </p:cNvPr>
          <p:cNvPicPr>
            <a:picLocks noChangeAspect="1"/>
          </p:cNvPicPr>
          <p:nvPr userDrawn="1"/>
        </p:nvPicPr>
        <p:blipFill>
          <a:blip r:embed="rId3"/>
          <a:stretch>
            <a:fillRect/>
          </a:stretch>
        </p:blipFill>
        <p:spPr>
          <a:xfrm>
            <a:off x="1379122" y="1392116"/>
            <a:ext cx="1358900" cy="838200"/>
          </a:xfrm>
          <a:prstGeom prst="rect">
            <a:avLst/>
          </a:prstGeom>
        </p:spPr>
      </p:pic>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1264245" y="2920341"/>
            <a:ext cx="4566715" cy="1874852"/>
          </a:xfrm>
        </p:spPr>
        <p:txBody>
          <a:bodyPr anchor="b"/>
          <a:lstStyle>
            <a:lvl1pPr algn="l">
              <a:defRPr sz="6000">
                <a:solidFill>
                  <a:schemeClr val="bg1"/>
                </a:solidFill>
              </a:defRPr>
            </a:lvl1pPr>
          </a:lstStyle>
          <a:p>
            <a:r>
              <a:rPr lang="en-US" dirty="0"/>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1264245" y="4887268"/>
            <a:ext cx="4566715" cy="1301497"/>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3525722423"/>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20_divider">
    <p:bg>
      <p:bgPr>
        <a:solidFill>
          <a:srgbClr val="5B69FF"/>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DECACAC-C286-974A-BC1A-9A17E3E92C84}"/>
              </a:ext>
            </a:extLst>
          </p:cNvPr>
          <p:cNvPicPr>
            <a:picLocks noChangeAspect="1"/>
          </p:cNvPicPr>
          <p:nvPr userDrawn="1"/>
        </p:nvPicPr>
        <p:blipFill>
          <a:blip r:embed="rId2"/>
          <a:stretch>
            <a:fillRect/>
          </a:stretch>
        </p:blipFill>
        <p:spPr>
          <a:xfrm>
            <a:off x="1379122" y="1392116"/>
            <a:ext cx="1358900" cy="838200"/>
          </a:xfrm>
          <a:prstGeom prst="rect">
            <a:avLst/>
          </a:prstGeom>
        </p:spPr>
      </p:pic>
      <p:sp>
        <p:nvSpPr>
          <p:cNvPr id="4" name="Title 1">
            <a:extLst>
              <a:ext uri="{FF2B5EF4-FFF2-40B4-BE49-F238E27FC236}">
                <a16:creationId xmlns:a16="http://schemas.microsoft.com/office/drawing/2014/main" id="{4487695E-CC2D-D141-813C-DB86DC6B7692}"/>
              </a:ext>
            </a:extLst>
          </p:cNvPr>
          <p:cNvSpPr>
            <a:spLocks noGrp="1"/>
          </p:cNvSpPr>
          <p:nvPr>
            <p:ph type="ctrTitle"/>
          </p:nvPr>
        </p:nvSpPr>
        <p:spPr>
          <a:xfrm>
            <a:off x="1264245" y="2920341"/>
            <a:ext cx="4566715" cy="1874852"/>
          </a:xfrm>
        </p:spPr>
        <p:txBody>
          <a:bodyPr anchor="b"/>
          <a:lstStyle>
            <a:lvl1pPr algn="l">
              <a:defRPr sz="6000">
                <a:solidFill>
                  <a:schemeClr val="bg1"/>
                </a:solidFill>
              </a:defRPr>
            </a:lvl1pPr>
          </a:lstStyle>
          <a:p>
            <a:r>
              <a:rPr lang="en-US" dirty="0"/>
              <a:t>Click to edit Master title style</a:t>
            </a:r>
          </a:p>
        </p:txBody>
      </p:sp>
      <p:sp>
        <p:nvSpPr>
          <p:cNvPr id="5" name="Subtitle 2">
            <a:extLst>
              <a:ext uri="{FF2B5EF4-FFF2-40B4-BE49-F238E27FC236}">
                <a16:creationId xmlns:a16="http://schemas.microsoft.com/office/drawing/2014/main" id="{40EE795E-8CC1-9243-A30A-755321126430}"/>
              </a:ext>
            </a:extLst>
          </p:cNvPr>
          <p:cNvSpPr>
            <a:spLocks noGrp="1"/>
          </p:cNvSpPr>
          <p:nvPr>
            <p:ph type="subTitle" idx="1"/>
          </p:nvPr>
        </p:nvSpPr>
        <p:spPr>
          <a:xfrm>
            <a:off x="1264245" y="4887268"/>
            <a:ext cx="4566715" cy="1301497"/>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9" name="Picture Placeholder 8">
            <a:extLst>
              <a:ext uri="{FF2B5EF4-FFF2-40B4-BE49-F238E27FC236}">
                <a16:creationId xmlns:a16="http://schemas.microsoft.com/office/drawing/2014/main" id="{0D92EAC3-0CD2-1A47-ACFF-54D45C4AE7B9}"/>
              </a:ext>
            </a:extLst>
          </p:cNvPr>
          <p:cNvSpPr>
            <a:spLocks noGrp="1"/>
          </p:cNvSpPr>
          <p:nvPr>
            <p:ph type="pic" sz="quarter" idx="10"/>
          </p:nvPr>
        </p:nvSpPr>
        <p:spPr>
          <a:xfrm>
            <a:off x="1637956" y="669235"/>
            <a:ext cx="5094287" cy="5094287"/>
          </a:xfrm>
          <a:prstGeom prst="flowChartDelay">
            <a:avLst/>
          </a:prstGeom>
        </p:spPr>
        <p:txBody>
          <a:bodyPr/>
          <a:lstStyle/>
          <a:p>
            <a:endParaRPr lang="en-US"/>
          </a:p>
        </p:txBody>
      </p:sp>
    </p:spTree>
    <p:extLst>
      <p:ext uri="{BB962C8B-B14F-4D97-AF65-F5344CB8AC3E}">
        <p14:creationId xmlns:p14="http://schemas.microsoft.com/office/powerpoint/2010/main" val="3409092678"/>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21_divider">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224B4991-1563-CD48-A701-9F919CD703A7}"/>
              </a:ext>
            </a:extLst>
          </p:cNvPr>
          <p:cNvSpPr>
            <a:spLocks noGrp="1"/>
          </p:cNvSpPr>
          <p:nvPr>
            <p:ph type="pic" sz="quarter" idx="10"/>
          </p:nvPr>
        </p:nvSpPr>
        <p:spPr>
          <a:xfrm>
            <a:off x="0" y="0"/>
            <a:ext cx="12192000" cy="6858000"/>
          </a:xfrm>
        </p:spPr>
        <p:txBody>
          <a:bodyPr/>
          <a:lstStyle/>
          <a:p>
            <a:endParaRPr lang="en-US"/>
          </a:p>
        </p:txBody>
      </p:sp>
      <p:pic>
        <p:nvPicPr>
          <p:cNvPr id="18" name="Picture 17">
            <a:extLst>
              <a:ext uri="{FF2B5EF4-FFF2-40B4-BE49-F238E27FC236}">
                <a16:creationId xmlns:a16="http://schemas.microsoft.com/office/drawing/2014/main" id="{5B4888C3-FC13-6F44-A597-157602F9D15D}"/>
              </a:ext>
            </a:extLst>
          </p:cNvPr>
          <p:cNvPicPr>
            <a:picLocks noChangeAspect="1"/>
          </p:cNvPicPr>
          <p:nvPr userDrawn="1"/>
        </p:nvPicPr>
        <p:blipFill>
          <a:blip r:embed="rId2"/>
          <a:stretch>
            <a:fillRect/>
          </a:stretch>
        </p:blipFill>
        <p:spPr>
          <a:xfrm>
            <a:off x="-1" y="-3491246"/>
            <a:ext cx="10358214" cy="10358214"/>
          </a:xfrm>
          <a:prstGeom prst="rect">
            <a:avLst/>
          </a:prstGeom>
        </p:spPr>
      </p:pic>
      <p:sp>
        <p:nvSpPr>
          <p:cNvPr id="12" name="Picture Placeholder 2">
            <a:extLst>
              <a:ext uri="{FF2B5EF4-FFF2-40B4-BE49-F238E27FC236}">
                <a16:creationId xmlns:a16="http://schemas.microsoft.com/office/drawing/2014/main" id="{CCE1F23C-0D98-364F-92DB-0F350F9D1C3A}"/>
              </a:ext>
            </a:extLst>
          </p:cNvPr>
          <p:cNvSpPr>
            <a:spLocks noGrp="1"/>
          </p:cNvSpPr>
          <p:nvPr>
            <p:ph type="pic" sz="quarter" idx="11"/>
          </p:nvPr>
        </p:nvSpPr>
        <p:spPr>
          <a:xfrm>
            <a:off x="0" y="0"/>
            <a:ext cx="12192000" cy="6858000"/>
          </a:xfrm>
        </p:spPr>
        <p:txBody>
          <a:bodyPr/>
          <a:lstStyle/>
          <a:p>
            <a:endParaRPr lang="en-US"/>
          </a:p>
        </p:txBody>
      </p:sp>
      <p:sp>
        <p:nvSpPr>
          <p:cNvPr id="14" name="Title 1">
            <a:extLst>
              <a:ext uri="{FF2B5EF4-FFF2-40B4-BE49-F238E27FC236}">
                <a16:creationId xmlns:a16="http://schemas.microsoft.com/office/drawing/2014/main" id="{297136BF-9357-F34C-B60A-013790759674}"/>
              </a:ext>
            </a:extLst>
          </p:cNvPr>
          <p:cNvSpPr>
            <a:spLocks noGrp="1"/>
          </p:cNvSpPr>
          <p:nvPr>
            <p:ph type="ctrTitle"/>
          </p:nvPr>
        </p:nvSpPr>
        <p:spPr>
          <a:xfrm>
            <a:off x="1833787" y="786741"/>
            <a:ext cx="5921680" cy="1874852"/>
          </a:xfrm>
        </p:spPr>
        <p:txBody>
          <a:bodyPr anchor="b"/>
          <a:lstStyle>
            <a:lvl1pPr algn="l">
              <a:defRPr sz="6000">
                <a:solidFill>
                  <a:schemeClr val="bg1"/>
                </a:solidFill>
              </a:defRPr>
            </a:lvl1pPr>
          </a:lstStyle>
          <a:p>
            <a:r>
              <a:rPr lang="en-US" dirty="0"/>
              <a:t>Click to edit Master title style</a:t>
            </a:r>
          </a:p>
        </p:txBody>
      </p:sp>
      <p:sp>
        <p:nvSpPr>
          <p:cNvPr id="15" name="Subtitle 2">
            <a:extLst>
              <a:ext uri="{FF2B5EF4-FFF2-40B4-BE49-F238E27FC236}">
                <a16:creationId xmlns:a16="http://schemas.microsoft.com/office/drawing/2014/main" id="{BD56DC78-7482-6E4F-BA10-BED241F1D4EC}"/>
              </a:ext>
            </a:extLst>
          </p:cNvPr>
          <p:cNvSpPr>
            <a:spLocks noGrp="1"/>
          </p:cNvSpPr>
          <p:nvPr>
            <p:ph type="subTitle" idx="1"/>
          </p:nvPr>
        </p:nvSpPr>
        <p:spPr>
          <a:xfrm>
            <a:off x="1833787" y="2753669"/>
            <a:ext cx="5921680" cy="694666"/>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pic>
        <p:nvPicPr>
          <p:cNvPr id="17" name="Picture 16">
            <a:extLst>
              <a:ext uri="{FF2B5EF4-FFF2-40B4-BE49-F238E27FC236}">
                <a16:creationId xmlns:a16="http://schemas.microsoft.com/office/drawing/2014/main" id="{9B8009C2-87E2-F140-B591-1EF38D89DCD4}"/>
              </a:ext>
            </a:extLst>
          </p:cNvPr>
          <p:cNvPicPr>
            <a:picLocks noChangeAspect="1"/>
          </p:cNvPicPr>
          <p:nvPr userDrawn="1"/>
        </p:nvPicPr>
        <p:blipFill>
          <a:blip r:embed="rId3"/>
          <a:stretch>
            <a:fillRect/>
          </a:stretch>
        </p:blipFill>
        <p:spPr>
          <a:xfrm>
            <a:off x="8926848" y="5621866"/>
            <a:ext cx="2523761" cy="665177"/>
          </a:xfrm>
          <a:prstGeom prst="rect">
            <a:avLst/>
          </a:prstGeom>
        </p:spPr>
      </p:pic>
    </p:spTree>
    <p:extLst>
      <p:ext uri="{BB962C8B-B14F-4D97-AF65-F5344CB8AC3E}">
        <p14:creationId xmlns:p14="http://schemas.microsoft.com/office/powerpoint/2010/main" val="2872053589"/>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userDrawn="1">
  <p:cSld name="Title Slide Blue A">
    <p:bg>
      <p:bgPr>
        <a:solidFill>
          <a:schemeClr val="tx2"/>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77538DC6-5A10-44DE-BF8C-5185BC4F6B42}"/>
              </a:ext>
              <a:ext uri="{C183D7F6-B498-43B3-948B-1728B52AA6E4}">
                <adec:decorative xmlns:adec="http://schemas.microsoft.com/office/drawing/2017/decorative" val="1"/>
              </a:ext>
            </a:extLst>
          </p:cNvPr>
          <p:cNvGrpSpPr/>
          <p:nvPr userDrawn="1"/>
        </p:nvGrpSpPr>
        <p:grpSpPr>
          <a:xfrm>
            <a:off x="573803" y="0"/>
            <a:ext cx="4325371" cy="6392520"/>
            <a:chOff x="573803" y="0"/>
            <a:chExt cx="4325371" cy="6392520"/>
          </a:xfrm>
        </p:grpSpPr>
        <p:sp>
          <p:nvSpPr>
            <p:cNvPr id="4" name="Rectangle 3">
              <a:extLst>
                <a:ext uri="{FF2B5EF4-FFF2-40B4-BE49-F238E27FC236}">
                  <a16:creationId xmlns:a16="http://schemas.microsoft.com/office/drawing/2014/main" id="{1BE35751-F391-41AA-9B05-1647E37D235B}"/>
                </a:ext>
              </a:extLst>
            </p:cNvPr>
            <p:cNvSpPr/>
            <p:nvPr userDrawn="1"/>
          </p:nvSpPr>
          <p:spPr>
            <a:xfrm>
              <a:off x="860457" y="4951823"/>
              <a:ext cx="158111" cy="158111"/>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5" name="Rectangle 4">
              <a:extLst>
                <a:ext uri="{FF2B5EF4-FFF2-40B4-BE49-F238E27FC236}">
                  <a16:creationId xmlns:a16="http://schemas.microsoft.com/office/drawing/2014/main" id="{1CF1866E-6300-47C1-B36B-E4F93E357EE1}"/>
                </a:ext>
              </a:extLst>
            </p:cNvPr>
            <p:cNvSpPr/>
            <p:nvPr userDrawn="1"/>
          </p:nvSpPr>
          <p:spPr>
            <a:xfrm>
              <a:off x="573803" y="5104242"/>
              <a:ext cx="286654" cy="286654"/>
            </a:xfrm>
            <a:prstGeom prst="rect">
              <a:avLst/>
            </a:prstGeom>
            <a:solidFill>
              <a:schemeClr val="accent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6" name="Rectangle 5">
              <a:extLst>
                <a:ext uri="{FF2B5EF4-FFF2-40B4-BE49-F238E27FC236}">
                  <a16:creationId xmlns:a16="http://schemas.microsoft.com/office/drawing/2014/main" id="{54266AC4-1BB0-4DCC-B988-F338CCC87BB0}"/>
                </a:ext>
              </a:extLst>
            </p:cNvPr>
            <p:cNvSpPr/>
            <p:nvPr userDrawn="1"/>
          </p:nvSpPr>
          <p:spPr>
            <a:xfrm>
              <a:off x="861107" y="5390896"/>
              <a:ext cx="610214" cy="610214"/>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7" name="Rectangle 6">
              <a:extLst>
                <a:ext uri="{FF2B5EF4-FFF2-40B4-BE49-F238E27FC236}">
                  <a16:creationId xmlns:a16="http://schemas.microsoft.com/office/drawing/2014/main" id="{EF200040-B841-47B7-8555-E0299CDC24FA}"/>
                </a:ext>
              </a:extLst>
            </p:cNvPr>
            <p:cNvSpPr/>
            <p:nvPr userDrawn="1"/>
          </p:nvSpPr>
          <p:spPr>
            <a:xfrm>
              <a:off x="1468406" y="0"/>
              <a:ext cx="3430768" cy="5390870"/>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grpSp>
          <p:nvGrpSpPr>
            <p:cNvPr id="8" name="Group 7">
              <a:extLst>
                <a:ext uri="{FF2B5EF4-FFF2-40B4-BE49-F238E27FC236}">
                  <a16:creationId xmlns:a16="http://schemas.microsoft.com/office/drawing/2014/main" id="{3AD8DF60-7E0A-43C5-81B6-9B3522A7A826}"/>
                </a:ext>
              </a:extLst>
            </p:cNvPr>
            <p:cNvGrpSpPr/>
            <p:nvPr userDrawn="1"/>
          </p:nvGrpSpPr>
          <p:grpSpPr>
            <a:xfrm>
              <a:off x="1468406" y="5995719"/>
              <a:ext cx="1059754" cy="396801"/>
              <a:chOff x="1314450" y="6391094"/>
              <a:chExt cx="1123377" cy="420623"/>
            </a:xfrm>
          </p:grpSpPr>
          <p:sp>
            <p:nvSpPr>
              <p:cNvPr id="9" name="Freeform: Shape 8">
                <a:extLst>
                  <a:ext uri="{FF2B5EF4-FFF2-40B4-BE49-F238E27FC236}">
                    <a16:creationId xmlns:a16="http://schemas.microsoft.com/office/drawing/2014/main" id="{0AC5EDAF-1FA5-4CEA-99CA-7D0E1F5DDF81}"/>
                  </a:ext>
                </a:extLst>
              </p:cNvPr>
              <p:cNvSpPr/>
              <p:nvPr/>
            </p:nvSpPr>
            <p:spPr>
              <a:xfrm>
                <a:off x="1314450" y="6396809"/>
                <a:ext cx="78581" cy="78581"/>
              </a:xfrm>
              <a:custGeom>
                <a:avLst/>
                <a:gdLst>
                  <a:gd name="connsiteX0" fmla="*/ 0 w 78581"/>
                  <a:gd name="connsiteY0" fmla="*/ 0 h 78581"/>
                  <a:gd name="connsiteX1" fmla="*/ 78581 w 78581"/>
                  <a:gd name="connsiteY1" fmla="*/ 0 h 78581"/>
                  <a:gd name="connsiteX2" fmla="*/ 78581 w 78581"/>
                  <a:gd name="connsiteY2" fmla="*/ 78581 h 78581"/>
                  <a:gd name="connsiteX3" fmla="*/ 0 w 78581"/>
                  <a:gd name="connsiteY3" fmla="*/ 78581 h 78581"/>
                </a:gdLst>
                <a:ahLst/>
                <a:cxnLst>
                  <a:cxn ang="0">
                    <a:pos x="connsiteX0" y="connsiteY0"/>
                  </a:cxn>
                  <a:cxn ang="0">
                    <a:pos x="connsiteX1" y="connsiteY1"/>
                  </a:cxn>
                  <a:cxn ang="0">
                    <a:pos x="connsiteX2" y="connsiteY2"/>
                  </a:cxn>
                  <a:cxn ang="0">
                    <a:pos x="connsiteX3" y="connsiteY3"/>
                  </a:cxn>
                </a:cxnLst>
                <a:rect l="l" t="t" r="r" b="b"/>
                <a:pathLst>
                  <a:path w="78581" h="78581">
                    <a:moveTo>
                      <a:pt x="0" y="0"/>
                    </a:moveTo>
                    <a:lnTo>
                      <a:pt x="78581" y="0"/>
                    </a:lnTo>
                    <a:lnTo>
                      <a:pt x="78581" y="78581"/>
                    </a:lnTo>
                    <a:lnTo>
                      <a:pt x="0" y="78581"/>
                    </a:lnTo>
                    <a:close/>
                  </a:path>
                </a:pathLst>
              </a:custGeom>
              <a:solidFill>
                <a:srgbClr val="00B2E3"/>
              </a:solidFill>
              <a:ln w="9525" cap="flat">
                <a:noFill/>
                <a:prstDash val="solid"/>
                <a:miter/>
              </a:ln>
            </p:spPr>
            <p:txBody>
              <a:bodyPr rtlCol="0" anchor="ctr"/>
              <a:lstStyle/>
              <a:p>
                <a:endParaRPr lang="en-US" dirty="0">
                  <a:ea typeface="Intel Clear" panose="020B0604020203020204" pitchFamily="34" charset="0"/>
                  <a:cs typeface="Times New Roman" panose="02020603050405020304" pitchFamily="18" charset="0"/>
                </a:endParaRPr>
              </a:p>
            </p:txBody>
          </p:sp>
          <p:sp>
            <p:nvSpPr>
              <p:cNvPr id="10" name="Freeform: Shape 9">
                <a:extLst>
                  <a:ext uri="{FF2B5EF4-FFF2-40B4-BE49-F238E27FC236}">
                    <a16:creationId xmlns:a16="http://schemas.microsoft.com/office/drawing/2014/main" id="{5731A324-874D-4D3D-95F1-8AE3303E2272}"/>
                  </a:ext>
                </a:extLst>
              </p:cNvPr>
              <p:cNvSpPr/>
              <p:nvPr/>
            </p:nvSpPr>
            <p:spPr>
              <a:xfrm>
                <a:off x="1316545" y="6391094"/>
                <a:ext cx="995171" cy="420623"/>
              </a:xfrm>
              <a:custGeom>
                <a:avLst/>
                <a:gdLst>
                  <a:gd name="connsiteX0" fmla="*/ 74486 w 995171"/>
                  <a:gd name="connsiteY0" fmla="*/ 131921 h 420623"/>
                  <a:gd name="connsiteX1" fmla="*/ 0 w 995171"/>
                  <a:gd name="connsiteY1" fmla="*/ 131921 h 420623"/>
                  <a:gd name="connsiteX2" fmla="*/ 0 w 995171"/>
                  <a:gd name="connsiteY2" fmla="*/ 414719 h 420623"/>
                  <a:gd name="connsiteX3" fmla="*/ 74486 w 995171"/>
                  <a:gd name="connsiteY3" fmla="*/ 414719 h 420623"/>
                  <a:gd name="connsiteX4" fmla="*/ 74486 w 995171"/>
                  <a:gd name="connsiteY4" fmla="*/ 131921 h 420623"/>
                  <a:gd name="connsiteX5" fmla="*/ 568262 w 995171"/>
                  <a:gd name="connsiteY5" fmla="*/ 417576 h 420623"/>
                  <a:gd name="connsiteX6" fmla="*/ 568262 w 995171"/>
                  <a:gd name="connsiteY6" fmla="*/ 348234 h 420623"/>
                  <a:gd name="connsiteX7" fmla="*/ 541306 w 995171"/>
                  <a:gd name="connsiteY7" fmla="*/ 346520 h 420623"/>
                  <a:gd name="connsiteX8" fmla="*/ 523780 w 995171"/>
                  <a:gd name="connsiteY8" fmla="*/ 338804 h 420623"/>
                  <a:gd name="connsiteX9" fmla="*/ 516065 w 995171"/>
                  <a:gd name="connsiteY9" fmla="*/ 321945 h 420623"/>
                  <a:gd name="connsiteX10" fmla="*/ 514350 w 995171"/>
                  <a:gd name="connsiteY10" fmla="*/ 294608 h 420623"/>
                  <a:gd name="connsiteX11" fmla="*/ 514350 w 995171"/>
                  <a:gd name="connsiteY11" fmla="*/ 195644 h 420623"/>
                  <a:gd name="connsiteX12" fmla="*/ 568262 w 995171"/>
                  <a:gd name="connsiteY12" fmla="*/ 195644 h 420623"/>
                  <a:gd name="connsiteX13" fmla="*/ 568262 w 995171"/>
                  <a:gd name="connsiteY13" fmla="*/ 131921 h 420623"/>
                  <a:gd name="connsiteX14" fmla="*/ 514350 w 995171"/>
                  <a:gd name="connsiteY14" fmla="*/ 131921 h 420623"/>
                  <a:gd name="connsiteX15" fmla="*/ 514350 w 995171"/>
                  <a:gd name="connsiteY15" fmla="*/ 21812 h 420623"/>
                  <a:gd name="connsiteX16" fmla="*/ 439865 w 995171"/>
                  <a:gd name="connsiteY16" fmla="*/ 21812 h 420623"/>
                  <a:gd name="connsiteX17" fmla="*/ 439865 w 995171"/>
                  <a:gd name="connsiteY17" fmla="*/ 295180 h 420623"/>
                  <a:gd name="connsiteX18" fmla="*/ 445865 w 995171"/>
                  <a:gd name="connsiteY18" fmla="*/ 353473 h 420623"/>
                  <a:gd name="connsiteX19" fmla="*/ 465677 w 995171"/>
                  <a:gd name="connsiteY19" fmla="*/ 391001 h 420623"/>
                  <a:gd name="connsiteX20" fmla="*/ 502063 w 995171"/>
                  <a:gd name="connsiteY20" fmla="*/ 411385 h 420623"/>
                  <a:gd name="connsiteX21" fmla="*/ 558927 w 995171"/>
                  <a:gd name="connsiteY21" fmla="*/ 417671 h 420623"/>
                  <a:gd name="connsiteX22" fmla="*/ 568262 w 995171"/>
                  <a:gd name="connsiteY22" fmla="*/ 417671 h 420623"/>
                  <a:gd name="connsiteX23" fmla="*/ 995172 w 995171"/>
                  <a:gd name="connsiteY23" fmla="*/ 0 h 420623"/>
                  <a:gd name="connsiteX24" fmla="*/ 920687 w 995171"/>
                  <a:gd name="connsiteY24" fmla="*/ 0 h 420623"/>
                  <a:gd name="connsiteX25" fmla="*/ 920687 w 995171"/>
                  <a:gd name="connsiteY25" fmla="*/ 414719 h 420623"/>
                  <a:gd name="connsiteX26" fmla="*/ 995172 w 995171"/>
                  <a:gd name="connsiteY26" fmla="*/ 414719 h 420623"/>
                  <a:gd name="connsiteX27" fmla="*/ 995172 w 995171"/>
                  <a:gd name="connsiteY27" fmla="*/ 0 h 420623"/>
                  <a:gd name="connsiteX28" fmla="*/ 367951 w 995171"/>
                  <a:gd name="connsiteY28" fmla="*/ 159830 h 420623"/>
                  <a:gd name="connsiteX29" fmla="*/ 281273 w 995171"/>
                  <a:gd name="connsiteY29" fmla="*/ 126206 h 420623"/>
                  <a:gd name="connsiteX30" fmla="*/ 232410 w 995171"/>
                  <a:gd name="connsiteY30" fmla="*/ 137065 h 420623"/>
                  <a:gd name="connsiteX31" fmla="*/ 195358 w 995171"/>
                  <a:gd name="connsiteY31" fmla="*/ 167259 h 420623"/>
                  <a:gd name="connsiteX32" fmla="*/ 191262 w 995171"/>
                  <a:gd name="connsiteY32" fmla="*/ 172498 h 420623"/>
                  <a:gd name="connsiteX33" fmla="*/ 191262 w 995171"/>
                  <a:gd name="connsiteY33" fmla="*/ 167831 h 420623"/>
                  <a:gd name="connsiteX34" fmla="*/ 191262 w 995171"/>
                  <a:gd name="connsiteY34" fmla="*/ 132017 h 420623"/>
                  <a:gd name="connsiteX35" fmla="*/ 117920 w 995171"/>
                  <a:gd name="connsiteY35" fmla="*/ 132017 h 420623"/>
                  <a:gd name="connsiteX36" fmla="*/ 117920 w 995171"/>
                  <a:gd name="connsiteY36" fmla="*/ 414814 h 420623"/>
                  <a:gd name="connsiteX37" fmla="*/ 191929 w 995171"/>
                  <a:gd name="connsiteY37" fmla="*/ 414814 h 420623"/>
                  <a:gd name="connsiteX38" fmla="*/ 191929 w 995171"/>
                  <a:gd name="connsiteY38" fmla="*/ 264128 h 420623"/>
                  <a:gd name="connsiteX39" fmla="*/ 192024 w 995171"/>
                  <a:gd name="connsiteY39" fmla="*/ 274606 h 420623"/>
                  <a:gd name="connsiteX40" fmla="*/ 192119 w 995171"/>
                  <a:gd name="connsiteY40" fmla="*/ 269558 h 420623"/>
                  <a:gd name="connsiteX41" fmla="*/ 211741 w 995171"/>
                  <a:gd name="connsiteY41" fmla="*/ 210884 h 420623"/>
                  <a:gd name="connsiteX42" fmla="*/ 258985 w 995171"/>
                  <a:gd name="connsiteY42" fmla="*/ 190786 h 420623"/>
                  <a:gd name="connsiteX43" fmla="*/ 307753 w 995171"/>
                  <a:gd name="connsiteY43" fmla="*/ 210407 h 420623"/>
                  <a:gd name="connsiteX44" fmla="*/ 323945 w 995171"/>
                  <a:gd name="connsiteY44" fmla="*/ 264605 h 420623"/>
                  <a:gd name="connsiteX45" fmla="*/ 323945 w 995171"/>
                  <a:gd name="connsiteY45" fmla="*/ 264605 h 420623"/>
                  <a:gd name="connsiteX46" fmla="*/ 323945 w 995171"/>
                  <a:gd name="connsiteY46" fmla="*/ 265176 h 420623"/>
                  <a:gd name="connsiteX47" fmla="*/ 323945 w 995171"/>
                  <a:gd name="connsiteY47" fmla="*/ 265271 h 420623"/>
                  <a:gd name="connsiteX48" fmla="*/ 323945 w 995171"/>
                  <a:gd name="connsiteY48" fmla="*/ 414814 h 420623"/>
                  <a:gd name="connsiteX49" fmla="*/ 399098 w 995171"/>
                  <a:gd name="connsiteY49" fmla="*/ 414814 h 420623"/>
                  <a:gd name="connsiteX50" fmla="*/ 399098 w 995171"/>
                  <a:gd name="connsiteY50" fmla="*/ 254222 h 420623"/>
                  <a:gd name="connsiteX51" fmla="*/ 367951 w 995171"/>
                  <a:gd name="connsiteY51" fmla="*/ 159830 h 420623"/>
                  <a:gd name="connsiteX52" fmla="*/ 881825 w 995171"/>
                  <a:gd name="connsiteY52" fmla="*/ 272796 h 420623"/>
                  <a:gd name="connsiteX53" fmla="*/ 871061 w 995171"/>
                  <a:gd name="connsiteY53" fmla="*/ 215646 h 420623"/>
                  <a:gd name="connsiteX54" fmla="*/ 841057 w 995171"/>
                  <a:gd name="connsiteY54" fmla="*/ 168974 h 420623"/>
                  <a:gd name="connsiteX55" fmla="*/ 794957 w 995171"/>
                  <a:gd name="connsiteY55" fmla="*/ 137636 h 420623"/>
                  <a:gd name="connsiteX56" fmla="*/ 735806 w 995171"/>
                  <a:gd name="connsiteY56" fmla="*/ 126302 h 420623"/>
                  <a:gd name="connsiteX57" fmla="*/ 678371 w 995171"/>
                  <a:gd name="connsiteY57" fmla="*/ 137922 h 420623"/>
                  <a:gd name="connsiteX58" fmla="*/ 631698 w 995171"/>
                  <a:gd name="connsiteY58" fmla="*/ 169355 h 420623"/>
                  <a:gd name="connsiteX59" fmla="*/ 600266 w 995171"/>
                  <a:gd name="connsiteY59" fmla="*/ 216027 h 420623"/>
                  <a:gd name="connsiteX60" fmla="*/ 588645 w 995171"/>
                  <a:gd name="connsiteY60" fmla="*/ 273463 h 420623"/>
                  <a:gd name="connsiteX61" fmla="*/ 599694 w 995171"/>
                  <a:gd name="connsiteY61" fmla="*/ 330899 h 420623"/>
                  <a:gd name="connsiteX62" fmla="*/ 630269 w 995171"/>
                  <a:gd name="connsiteY62" fmla="*/ 377571 h 420623"/>
                  <a:gd name="connsiteX63" fmla="*/ 677513 w 995171"/>
                  <a:gd name="connsiteY63" fmla="*/ 409004 h 420623"/>
                  <a:gd name="connsiteX64" fmla="*/ 738092 w 995171"/>
                  <a:gd name="connsiteY64" fmla="*/ 420624 h 420623"/>
                  <a:gd name="connsiteX65" fmla="*/ 863918 w 995171"/>
                  <a:gd name="connsiteY65" fmla="*/ 365093 h 420623"/>
                  <a:gd name="connsiteX66" fmla="*/ 810292 w 995171"/>
                  <a:gd name="connsiteY66" fmla="*/ 324231 h 420623"/>
                  <a:gd name="connsiteX67" fmla="*/ 738664 w 995171"/>
                  <a:gd name="connsiteY67" fmla="*/ 355854 h 420623"/>
                  <a:gd name="connsiteX68" fmla="*/ 687229 w 995171"/>
                  <a:gd name="connsiteY68" fmla="*/ 341376 h 420623"/>
                  <a:gd name="connsiteX69" fmla="*/ 660368 w 995171"/>
                  <a:gd name="connsiteY69" fmla="*/ 302133 h 420623"/>
                  <a:gd name="connsiteX70" fmla="*/ 659606 w 995171"/>
                  <a:gd name="connsiteY70" fmla="*/ 299466 h 420623"/>
                  <a:gd name="connsiteX71" fmla="*/ 881825 w 995171"/>
                  <a:gd name="connsiteY71" fmla="*/ 299466 h 420623"/>
                  <a:gd name="connsiteX72" fmla="*/ 881825 w 995171"/>
                  <a:gd name="connsiteY72" fmla="*/ 272796 h 420623"/>
                  <a:gd name="connsiteX73" fmla="*/ 660368 w 995171"/>
                  <a:gd name="connsiteY73" fmla="*/ 246793 h 420623"/>
                  <a:gd name="connsiteX74" fmla="*/ 735330 w 995171"/>
                  <a:gd name="connsiteY74" fmla="*/ 189929 h 420623"/>
                  <a:gd name="connsiteX75" fmla="*/ 810387 w 995171"/>
                  <a:gd name="connsiteY75" fmla="*/ 246698 h 420623"/>
                  <a:gd name="connsiteX76" fmla="*/ 660368 w 995171"/>
                  <a:gd name="connsiteY76" fmla="*/ 246793 h 420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995171" h="420623">
                    <a:moveTo>
                      <a:pt x="74486" y="131921"/>
                    </a:moveTo>
                    <a:lnTo>
                      <a:pt x="0" y="131921"/>
                    </a:lnTo>
                    <a:lnTo>
                      <a:pt x="0" y="414719"/>
                    </a:lnTo>
                    <a:lnTo>
                      <a:pt x="74486" y="414719"/>
                    </a:lnTo>
                    <a:lnTo>
                      <a:pt x="74486" y="131921"/>
                    </a:lnTo>
                    <a:close/>
                    <a:moveTo>
                      <a:pt x="568262" y="417576"/>
                    </a:moveTo>
                    <a:lnTo>
                      <a:pt x="568262" y="348234"/>
                    </a:lnTo>
                    <a:cubicBezTo>
                      <a:pt x="557308" y="348139"/>
                      <a:pt x="548259" y="347567"/>
                      <a:pt x="541306" y="346520"/>
                    </a:cubicBezTo>
                    <a:cubicBezTo>
                      <a:pt x="533591" y="345281"/>
                      <a:pt x="527685" y="342710"/>
                      <a:pt x="523780" y="338804"/>
                    </a:cubicBezTo>
                    <a:cubicBezTo>
                      <a:pt x="519875" y="334899"/>
                      <a:pt x="517303" y="329184"/>
                      <a:pt x="516065" y="321945"/>
                    </a:cubicBezTo>
                    <a:cubicBezTo>
                      <a:pt x="514922" y="314992"/>
                      <a:pt x="514350" y="305753"/>
                      <a:pt x="514350" y="294608"/>
                    </a:cubicBezTo>
                    <a:lnTo>
                      <a:pt x="514350" y="195644"/>
                    </a:lnTo>
                    <a:lnTo>
                      <a:pt x="568262" y="195644"/>
                    </a:lnTo>
                    <a:lnTo>
                      <a:pt x="568262" y="131921"/>
                    </a:lnTo>
                    <a:lnTo>
                      <a:pt x="514350" y="131921"/>
                    </a:lnTo>
                    <a:lnTo>
                      <a:pt x="514350" y="21812"/>
                    </a:lnTo>
                    <a:lnTo>
                      <a:pt x="439865" y="21812"/>
                    </a:lnTo>
                    <a:lnTo>
                      <a:pt x="439865" y="295180"/>
                    </a:lnTo>
                    <a:cubicBezTo>
                      <a:pt x="439865" y="318230"/>
                      <a:pt x="441865" y="337852"/>
                      <a:pt x="445865" y="353473"/>
                    </a:cubicBezTo>
                    <a:cubicBezTo>
                      <a:pt x="449771" y="368903"/>
                      <a:pt x="456438" y="381572"/>
                      <a:pt x="465677" y="391001"/>
                    </a:cubicBezTo>
                    <a:cubicBezTo>
                      <a:pt x="474917" y="400431"/>
                      <a:pt x="487204" y="407289"/>
                      <a:pt x="502063" y="411385"/>
                    </a:cubicBezTo>
                    <a:cubicBezTo>
                      <a:pt x="517112" y="415481"/>
                      <a:pt x="536258" y="417671"/>
                      <a:pt x="558927" y="417671"/>
                    </a:cubicBezTo>
                    <a:lnTo>
                      <a:pt x="568262" y="417671"/>
                    </a:lnTo>
                    <a:close/>
                    <a:moveTo>
                      <a:pt x="995172" y="0"/>
                    </a:moveTo>
                    <a:lnTo>
                      <a:pt x="920687" y="0"/>
                    </a:lnTo>
                    <a:lnTo>
                      <a:pt x="920687" y="414719"/>
                    </a:lnTo>
                    <a:lnTo>
                      <a:pt x="995172" y="414719"/>
                    </a:lnTo>
                    <a:lnTo>
                      <a:pt x="995172" y="0"/>
                    </a:lnTo>
                    <a:close/>
                    <a:moveTo>
                      <a:pt x="367951" y="159830"/>
                    </a:moveTo>
                    <a:cubicBezTo>
                      <a:pt x="347282" y="137541"/>
                      <a:pt x="318135" y="126206"/>
                      <a:pt x="281273" y="126206"/>
                    </a:cubicBezTo>
                    <a:cubicBezTo>
                      <a:pt x="263462" y="126206"/>
                      <a:pt x="247079" y="129921"/>
                      <a:pt x="232410" y="137065"/>
                    </a:cubicBezTo>
                    <a:cubicBezTo>
                      <a:pt x="217742" y="144304"/>
                      <a:pt x="205264" y="154496"/>
                      <a:pt x="195358" y="167259"/>
                    </a:cubicBezTo>
                    <a:lnTo>
                      <a:pt x="191262" y="172498"/>
                    </a:lnTo>
                    <a:lnTo>
                      <a:pt x="191262" y="167831"/>
                    </a:lnTo>
                    <a:lnTo>
                      <a:pt x="191262" y="132017"/>
                    </a:lnTo>
                    <a:lnTo>
                      <a:pt x="117920" y="132017"/>
                    </a:lnTo>
                    <a:lnTo>
                      <a:pt x="117920" y="414814"/>
                    </a:lnTo>
                    <a:lnTo>
                      <a:pt x="191929" y="414814"/>
                    </a:lnTo>
                    <a:lnTo>
                      <a:pt x="191929" y="264128"/>
                    </a:lnTo>
                    <a:lnTo>
                      <a:pt x="192024" y="274606"/>
                    </a:lnTo>
                    <a:cubicBezTo>
                      <a:pt x="192024" y="272891"/>
                      <a:pt x="192024" y="271177"/>
                      <a:pt x="192119" y="269558"/>
                    </a:cubicBezTo>
                    <a:cubicBezTo>
                      <a:pt x="192881" y="243173"/>
                      <a:pt x="199454" y="223456"/>
                      <a:pt x="211741" y="210884"/>
                    </a:cubicBezTo>
                    <a:cubicBezTo>
                      <a:pt x="224790" y="197549"/>
                      <a:pt x="240697" y="190786"/>
                      <a:pt x="258985" y="190786"/>
                    </a:cubicBezTo>
                    <a:cubicBezTo>
                      <a:pt x="280511" y="190786"/>
                      <a:pt x="296894" y="197358"/>
                      <a:pt x="307753" y="210407"/>
                    </a:cubicBezTo>
                    <a:cubicBezTo>
                      <a:pt x="318421" y="223171"/>
                      <a:pt x="323850" y="241364"/>
                      <a:pt x="323945" y="264605"/>
                    </a:cubicBezTo>
                    <a:lnTo>
                      <a:pt x="323945" y="264605"/>
                    </a:lnTo>
                    <a:lnTo>
                      <a:pt x="323945" y="265176"/>
                    </a:lnTo>
                    <a:lnTo>
                      <a:pt x="323945" y="265271"/>
                    </a:lnTo>
                    <a:lnTo>
                      <a:pt x="323945" y="414814"/>
                    </a:lnTo>
                    <a:lnTo>
                      <a:pt x="399098" y="414814"/>
                    </a:lnTo>
                    <a:lnTo>
                      <a:pt x="399098" y="254222"/>
                    </a:lnTo>
                    <a:cubicBezTo>
                      <a:pt x="399193" y="213931"/>
                      <a:pt x="388620" y="182118"/>
                      <a:pt x="367951" y="159830"/>
                    </a:cubicBezTo>
                    <a:moveTo>
                      <a:pt x="881825" y="272796"/>
                    </a:moveTo>
                    <a:cubicBezTo>
                      <a:pt x="881825" y="252508"/>
                      <a:pt x="878205" y="233267"/>
                      <a:pt x="871061" y="215646"/>
                    </a:cubicBezTo>
                    <a:cubicBezTo>
                      <a:pt x="863918" y="198025"/>
                      <a:pt x="853821" y="182309"/>
                      <a:pt x="841057" y="168974"/>
                    </a:cubicBezTo>
                    <a:cubicBezTo>
                      <a:pt x="828294" y="155639"/>
                      <a:pt x="812768" y="145066"/>
                      <a:pt x="794957" y="137636"/>
                    </a:cubicBezTo>
                    <a:cubicBezTo>
                      <a:pt x="777145" y="130112"/>
                      <a:pt x="757238" y="126302"/>
                      <a:pt x="735806" y="126302"/>
                    </a:cubicBezTo>
                    <a:cubicBezTo>
                      <a:pt x="715518" y="126302"/>
                      <a:pt x="696182" y="130207"/>
                      <a:pt x="678371" y="137922"/>
                    </a:cubicBezTo>
                    <a:cubicBezTo>
                      <a:pt x="660559" y="145637"/>
                      <a:pt x="644843" y="156210"/>
                      <a:pt x="631698" y="169355"/>
                    </a:cubicBezTo>
                    <a:cubicBezTo>
                      <a:pt x="618554" y="182499"/>
                      <a:pt x="607981" y="198215"/>
                      <a:pt x="600266" y="216027"/>
                    </a:cubicBezTo>
                    <a:cubicBezTo>
                      <a:pt x="592550" y="233839"/>
                      <a:pt x="588645" y="253175"/>
                      <a:pt x="588645" y="273463"/>
                    </a:cubicBezTo>
                    <a:cubicBezTo>
                      <a:pt x="588645" y="293751"/>
                      <a:pt x="592360" y="313087"/>
                      <a:pt x="599694" y="330899"/>
                    </a:cubicBezTo>
                    <a:cubicBezTo>
                      <a:pt x="607028" y="348710"/>
                      <a:pt x="617315" y="364426"/>
                      <a:pt x="630269" y="377571"/>
                    </a:cubicBezTo>
                    <a:cubicBezTo>
                      <a:pt x="643223" y="390716"/>
                      <a:pt x="659130" y="401288"/>
                      <a:pt x="677513" y="409004"/>
                    </a:cubicBezTo>
                    <a:cubicBezTo>
                      <a:pt x="695897" y="416719"/>
                      <a:pt x="716280" y="420624"/>
                      <a:pt x="738092" y="420624"/>
                    </a:cubicBezTo>
                    <a:cubicBezTo>
                      <a:pt x="801148" y="420624"/>
                      <a:pt x="840391" y="391954"/>
                      <a:pt x="863918" y="365093"/>
                    </a:cubicBezTo>
                    <a:lnTo>
                      <a:pt x="810292" y="324231"/>
                    </a:lnTo>
                    <a:cubicBezTo>
                      <a:pt x="798957" y="337661"/>
                      <a:pt x="772192" y="355854"/>
                      <a:pt x="738664" y="355854"/>
                    </a:cubicBezTo>
                    <a:cubicBezTo>
                      <a:pt x="717614" y="355854"/>
                      <a:pt x="700373" y="350996"/>
                      <a:pt x="687229" y="341376"/>
                    </a:cubicBezTo>
                    <a:cubicBezTo>
                      <a:pt x="674084" y="331756"/>
                      <a:pt x="665036" y="318611"/>
                      <a:pt x="660368" y="302133"/>
                    </a:cubicBezTo>
                    <a:lnTo>
                      <a:pt x="659606" y="299466"/>
                    </a:lnTo>
                    <a:lnTo>
                      <a:pt x="881825" y="299466"/>
                    </a:lnTo>
                    <a:lnTo>
                      <a:pt x="881825" y="272796"/>
                    </a:lnTo>
                    <a:close/>
                    <a:moveTo>
                      <a:pt x="660368" y="246793"/>
                    </a:moveTo>
                    <a:cubicBezTo>
                      <a:pt x="660368" y="226124"/>
                      <a:pt x="684086" y="189929"/>
                      <a:pt x="735330" y="189929"/>
                    </a:cubicBezTo>
                    <a:cubicBezTo>
                      <a:pt x="786575" y="189929"/>
                      <a:pt x="810387" y="226028"/>
                      <a:pt x="810387" y="246698"/>
                    </a:cubicBezTo>
                    <a:lnTo>
                      <a:pt x="660368" y="246793"/>
                    </a:lnTo>
                    <a:close/>
                  </a:path>
                </a:pathLst>
              </a:custGeom>
              <a:solidFill>
                <a:srgbClr val="FFFFFF"/>
              </a:solidFill>
              <a:ln w="9525" cap="flat">
                <a:noFill/>
                <a:prstDash val="solid"/>
                <a:miter/>
              </a:ln>
            </p:spPr>
            <p:txBody>
              <a:bodyPr rtlCol="0" anchor="ctr"/>
              <a:lstStyle/>
              <a:p>
                <a:endParaRPr lang="en-US" dirty="0">
                  <a:ea typeface="Intel Clear" panose="020B0604020203020204" pitchFamily="34" charset="0"/>
                  <a:cs typeface="Times New Roman" panose="02020603050405020304" pitchFamily="18" charset="0"/>
                </a:endParaRPr>
              </a:p>
            </p:txBody>
          </p:sp>
          <p:sp>
            <p:nvSpPr>
              <p:cNvPr id="11" name="Freeform: Shape 10">
                <a:extLst>
                  <a:ext uri="{FF2B5EF4-FFF2-40B4-BE49-F238E27FC236}">
                    <a16:creationId xmlns:a16="http://schemas.microsoft.com/office/drawing/2014/main" id="{934E3A93-BFC9-49AD-8CF7-7EDF2A13157E}"/>
                  </a:ext>
                </a:extLst>
              </p:cNvPr>
              <p:cNvSpPr/>
              <p:nvPr/>
            </p:nvSpPr>
            <p:spPr>
              <a:xfrm>
                <a:off x="2358770" y="6728469"/>
                <a:ext cx="79057" cy="79057"/>
              </a:xfrm>
              <a:custGeom>
                <a:avLst/>
                <a:gdLst>
                  <a:gd name="connsiteX0" fmla="*/ 39529 w 79057"/>
                  <a:gd name="connsiteY0" fmla="*/ 5620 h 79057"/>
                  <a:gd name="connsiteX1" fmla="*/ 73438 w 79057"/>
                  <a:gd name="connsiteY1" fmla="*/ 39529 h 79057"/>
                  <a:gd name="connsiteX2" fmla="*/ 39529 w 79057"/>
                  <a:gd name="connsiteY2" fmla="*/ 73438 h 79057"/>
                  <a:gd name="connsiteX3" fmla="*/ 5620 w 79057"/>
                  <a:gd name="connsiteY3" fmla="*/ 39529 h 79057"/>
                  <a:gd name="connsiteX4" fmla="*/ 39529 w 79057"/>
                  <a:gd name="connsiteY4" fmla="*/ 5620 h 79057"/>
                  <a:gd name="connsiteX5" fmla="*/ 39529 w 79057"/>
                  <a:gd name="connsiteY5" fmla="*/ 0 h 79057"/>
                  <a:gd name="connsiteX6" fmla="*/ 0 w 79057"/>
                  <a:gd name="connsiteY6" fmla="*/ 39529 h 79057"/>
                  <a:gd name="connsiteX7" fmla="*/ 39529 w 79057"/>
                  <a:gd name="connsiteY7" fmla="*/ 79058 h 79057"/>
                  <a:gd name="connsiteX8" fmla="*/ 79058 w 79057"/>
                  <a:gd name="connsiteY8" fmla="*/ 39529 h 79057"/>
                  <a:gd name="connsiteX9" fmla="*/ 39529 w 79057"/>
                  <a:gd name="connsiteY9" fmla="*/ 0 h 79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057" h="79057">
                    <a:moveTo>
                      <a:pt x="39529" y="5620"/>
                    </a:moveTo>
                    <a:cubicBezTo>
                      <a:pt x="58198" y="5620"/>
                      <a:pt x="73438" y="20860"/>
                      <a:pt x="73438" y="39529"/>
                    </a:cubicBezTo>
                    <a:cubicBezTo>
                      <a:pt x="73438" y="58198"/>
                      <a:pt x="58198" y="73438"/>
                      <a:pt x="39529" y="73438"/>
                    </a:cubicBezTo>
                    <a:cubicBezTo>
                      <a:pt x="20860" y="73438"/>
                      <a:pt x="5620" y="58198"/>
                      <a:pt x="5620" y="39529"/>
                    </a:cubicBezTo>
                    <a:cubicBezTo>
                      <a:pt x="5620" y="20860"/>
                      <a:pt x="20860" y="5620"/>
                      <a:pt x="39529" y="5620"/>
                    </a:cubicBezTo>
                    <a:moveTo>
                      <a:pt x="39529" y="0"/>
                    </a:moveTo>
                    <a:cubicBezTo>
                      <a:pt x="17717" y="0"/>
                      <a:pt x="0" y="17717"/>
                      <a:pt x="0" y="39529"/>
                    </a:cubicBezTo>
                    <a:cubicBezTo>
                      <a:pt x="0" y="61341"/>
                      <a:pt x="17717" y="79058"/>
                      <a:pt x="39529" y="79058"/>
                    </a:cubicBezTo>
                    <a:cubicBezTo>
                      <a:pt x="61341" y="79058"/>
                      <a:pt x="79058" y="61341"/>
                      <a:pt x="79058" y="39529"/>
                    </a:cubicBezTo>
                    <a:cubicBezTo>
                      <a:pt x="79058" y="17717"/>
                      <a:pt x="61341" y="0"/>
                      <a:pt x="39529" y="0"/>
                    </a:cubicBezTo>
                  </a:path>
                </a:pathLst>
              </a:custGeom>
              <a:solidFill>
                <a:srgbClr val="FFFFFF"/>
              </a:solidFill>
              <a:ln w="9525" cap="flat">
                <a:noFill/>
                <a:prstDash val="solid"/>
                <a:miter/>
              </a:ln>
            </p:spPr>
            <p:txBody>
              <a:bodyPr rtlCol="0" anchor="ctr"/>
              <a:lstStyle/>
              <a:p>
                <a:endParaRPr lang="en-US" dirty="0">
                  <a:ea typeface="Intel Clear" panose="020B0604020203020204" pitchFamily="34" charset="0"/>
                  <a:cs typeface="Times New Roman" panose="02020603050405020304" pitchFamily="18" charset="0"/>
                </a:endParaRPr>
              </a:p>
            </p:txBody>
          </p:sp>
          <p:sp>
            <p:nvSpPr>
              <p:cNvPr id="12" name="Freeform: Shape 11">
                <a:extLst>
                  <a:ext uri="{FF2B5EF4-FFF2-40B4-BE49-F238E27FC236}">
                    <a16:creationId xmlns:a16="http://schemas.microsoft.com/office/drawing/2014/main" id="{839DD8F2-C56B-454C-9A84-A663F83DB6CE}"/>
                  </a:ext>
                </a:extLst>
              </p:cNvPr>
              <p:cNvSpPr/>
              <p:nvPr/>
            </p:nvSpPr>
            <p:spPr>
              <a:xfrm>
                <a:off x="2384869" y="6748090"/>
                <a:ext cx="30765" cy="39528"/>
              </a:xfrm>
              <a:custGeom>
                <a:avLst/>
                <a:gdLst>
                  <a:gd name="connsiteX0" fmla="*/ 16383 w 30765"/>
                  <a:gd name="connsiteY0" fmla="*/ 95 h 39528"/>
                  <a:gd name="connsiteX1" fmla="*/ 23051 w 30765"/>
                  <a:gd name="connsiteY1" fmla="*/ 1715 h 39528"/>
                  <a:gd name="connsiteX2" fmla="*/ 27718 w 30765"/>
                  <a:gd name="connsiteY2" fmla="*/ 6191 h 39528"/>
                  <a:gd name="connsiteX3" fmla="*/ 29337 w 30765"/>
                  <a:gd name="connsiteY3" fmla="*/ 12478 h 39528"/>
                  <a:gd name="connsiteX4" fmla="*/ 27146 w 30765"/>
                  <a:gd name="connsiteY4" fmla="*/ 19622 h 39528"/>
                  <a:gd name="connsiteX5" fmla="*/ 21812 w 30765"/>
                  <a:gd name="connsiteY5" fmla="*/ 23717 h 39528"/>
                  <a:gd name="connsiteX6" fmla="*/ 30766 w 30765"/>
                  <a:gd name="connsiteY6" fmla="*/ 39529 h 39528"/>
                  <a:gd name="connsiteX7" fmla="*/ 23717 w 30765"/>
                  <a:gd name="connsiteY7" fmla="*/ 39529 h 39528"/>
                  <a:gd name="connsiteX8" fmla="*/ 15526 w 30765"/>
                  <a:gd name="connsiteY8" fmla="*/ 24860 h 39528"/>
                  <a:gd name="connsiteX9" fmla="*/ 6191 w 30765"/>
                  <a:gd name="connsiteY9" fmla="*/ 24860 h 39528"/>
                  <a:gd name="connsiteX10" fmla="*/ 6191 w 30765"/>
                  <a:gd name="connsiteY10" fmla="*/ 39529 h 39528"/>
                  <a:gd name="connsiteX11" fmla="*/ 0 w 30765"/>
                  <a:gd name="connsiteY11" fmla="*/ 39529 h 39528"/>
                  <a:gd name="connsiteX12" fmla="*/ 0 w 30765"/>
                  <a:gd name="connsiteY12" fmla="*/ 0 h 39528"/>
                  <a:gd name="connsiteX13" fmla="*/ 16383 w 30765"/>
                  <a:gd name="connsiteY13" fmla="*/ 0 h 39528"/>
                  <a:gd name="connsiteX14" fmla="*/ 16383 w 30765"/>
                  <a:gd name="connsiteY14" fmla="*/ 19336 h 39528"/>
                  <a:gd name="connsiteX15" fmla="*/ 19907 w 30765"/>
                  <a:gd name="connsiteY15" fmla="*/ 18478 h 39528"/>
                  <a:gd name="connsiteX16" fmla="*/ 22289 w 30765"/>
                  <a:gd name="connsiteY16" fmla="*/ 16097 h 39528"/>
                  <a:gd name="connsiteX17" fmla="*/ 23146 w 30765"/>
                  <a:gd name="connsiteY17" fmla="*/ 12573 h 39528"/>
                  <a:gd name="connsiteX18" fmla="*/ 22289 w 30765"/>
                  <a:gd name="connsiteY18" fmla="*/ 9049 h 39528"/>
                  <a:gd name="connsiteX19" fmla="*/ 19907 w 30765"/>
                  <a:gd name="connsiteY19" fmla="*/ 6668 h 39528"/>
                  <a:gd name="connsiteX20" fmla="*/ 16383 w 30765"/>
                  <a:gd name="connsiteY20" fmla="*/ 5810 h 39528"/>
                  <a:gd name="connsiteX21" fmla="*/ 6191 w 30765"/>
                  <a:gd name="connsiteY21" fmla="*/ 5810 h 39528"/>
                  <a:gd name="connsiteX22" fmla="*/ 6191 w 30765"/>
                  <a:gd name="connsiteY22" fmla="*/ 19336 h 39528"/>
                  <a:gd name="connsiteX23" fmla="*/ 16383 w 30765"/>
                  <a:gd name="connsiteY23" fmla="*/ 19336 h 39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0765" h="39528">
                    <a:moveTo>
                      <a:pt x="16383" y="95"/>
                    </a:moveTo>
                    <a:cubicBezTo>
                      <a:pt x="18860" y="95"/>
                      <a:pt x="21050" y="667"/>
                      <a:pt x="23051" y="1715"/>
                    </a:cubicBezTo>
                    <a:cubicBezTo>
                      <a:pt x="25051" y="2762"/>
                      <a:pt x="26575" y="4286"/>
                      <a:pt x="27718" y="6191"/>
                    </a:cubicBezTo>
                    <a:cubicBezTo>
                      <a:pt x="28861" y="8096"/>
                      <a:pt x="29337" y="10192"/>
                      <a:pt x="29337" y="12478"/>
                    </a:cubicBezTo>
                    <a:cubicBezTo>
                      <a:pt x="29337" y="15335"/>
                      <a:pt x="28575" y="17717"/>
                      <a:pt x="27146" y="19622"/>
                    </a:cubicBezTo>
                    <a:cubicBezTo>
                      <a:pt x="25718" y="21527"/>
                      <a:pt x="23908" y="22860"/>
                      <a:pt x="21812" y="23717"/>
                    </a:cubicBezTo>
                    <a:lnTo>
                      <a:pt x="30766" y="39529"/>
                    </a:lnTo>
                    <a:lnTo>
                      <a:pt x="23717" y="39529"/>
                    </a:lnTo>
                    <a:lnTo>
                      <a:pt x="15526" y="24860"/>
                    </a:lnTo>
                    <a:lnTo>
                      <a:pt x="6191" y="24860"/>
                    </a:lnTo>
                    <a:lnTo>
                      <a:pt x="6191" y="39529"/>
                    </a:lnTo>
                    <a:lnTo>
                      <a:pt x="0" y="39529"/>
                    </a:lnTo>
                    <a:lnTo>
                      <a:pt x="0" y="0"/>
                    </a:lnTo>
                    <a:lnTo>
                      <a:pt x="16383" y="0"/>
                    </a:lnTo>
                    <a:close/>
                    <a:moveTo>
                      <a:pt x="16383" y="19336"/>
                    </a:moveTo>
                    <a:cubicBezTo>
                      <a:pt x="17717" y="19336"/>
                      <a:pt x="18860" y="19050"/>
                      <a:pt x="19907" y="18478"/>
                    </a:cubicBezTo>
                    <a:cubicBezTo>
                      <a:pt x="20955" y="17907"/>
                      <a:pt x="21717" y="17050"/>
                      <a:pt x="22289" y="16097"/>
                    </a:cubicBezTo>
                    <a:cubicBezTo>
                      <a:pt x="22860" y="15050"/>
                      <a:pt x="23146" y="13906"/>
                      <a:pt x="23146" y="12573"/>
                    </a:cubicBezTo>
                    <a:cubicBezTo>
                      <a:pt x="23146" y="11240"/>
                      <a:pt x="22860" y="10097"/>
                      <a:pt x="22289" y="9049"/>
                    </a:cubicBezTo>
                    <a:cubicBezTo>
                      <a:pt x="21717" y="8001"/>
                      <a:pt x="20860" y="7239"/>
                      <a:pt x="19907" y="6668"/>
                    </a:cubicBezTo>
                    <a:cubicBezTo>
                      <a:pt x="18860" y="6096"/>
                      <a:pt x="17717" y="5810"/>
                      <a:pt x="16383" y="5810"/>
                    </a:cubicBezTo>
                    <a:lnTo>
                      <a:pt x="6191" y="5810"/>
                    </a:lnTo>
                    <a:lnTo>
                      <a:pt x="6191" y="19336"/>
                    </a:lnTo>
                    <a:lnTo>
                      <a:pt x="16383" y="19336"/>
                    </a:lnTo>
                    <a:close/>
                  </a:path>
                </a:pathLst>
              </a:custGeom>
              <a:solidFill>
                <a:srgbClr val="FFFFFF"/>
              </a:solidFill>
              <a:ln w="9525" cap="flat">
                <a:noFill/>
                <a:prstDash val="solid"/>
                <a:miter/>
              </a:ln>
            </p:spPr>
            <p:txBody>
              <a:bodyPr rtlCol="0" anchor="ctr"/>
              <a:lstStyle/>
              <a:p>
                <a:endParaRPr lang="en-US" dirty="0">
                  <a:ea typeface="Intel Clear" panose="020B0604020203020204" pitchFamily="34" charset="0"/>
                  <a:cs typeface="Times New Roman" panose="02020603050405020304" pitchFamily="18" charset="0"/>
                </a:endParaRPr>
              </a:p>
            </p:txBody>
          </p:sp>
        </p:grpSp>
      </p:grpSp>
      <p:sp>
        <p:nvSpPr>
          <p:cNvPr id="14" name="Text Placeholder 13">
            <a:extLst>
              <a:ext uri="{FF2B5EF4-FFF2-40B4-BE49-F238E27FC236}">
                <a16:creationId xmlns:a16="http://schemas.microsoft.com/office/drawing/2014/main" id="{22825262-3F6E-4DC6-AA53-E30B25B15839}"/>
              </a:ext>
            </a:extLst>
          </p:cNvPr>
          <p:cNvSpPr>
            <a:spLocks noGrp="1"/>
          </p:cNvSpPr>
          <p:nvPr>
            <p:ph type="body" sz="quarter" idx="10"/>
          </p:nvPr>
        </p:nvSpPr>
        <p:spPr>
          <a:xfrm>
            <a:off x="1543438" y="944163"/>
            <a:ext cx="9810362" cy="627700"/>
          </a:xfrm>
        </p:spPr>
        <p:txBody>
          <a:bodyPr anchor="b" anchorCtr="0">
            <a:normAutofit/>
          </a:bodyPr>
          <a:lstStyle>
            <a:lvl1pPr marL="0" indent="0">
              <a:buFontTx/>
              <a:buNone/>
              <a:defRPr sz="1600">
                <a:solidFill>
                  <a:schemeClr val="accent2"/>
                </a:solidFill>
                <a:latin typeface="IntelOne Text" panose="020B0503020203020204" pitchFamily="34" charset="77"/>
              </a:defRPr>
            </a:lvl1pPr>
          </a:lstStyle>
          <a:p>
            <a:pPr lvl="0"/>
            <a:r>
              <a:rPr lang="en-US" dirty="0"/>
              <a:t>Click to edit Master text styles</a:t>
            </a:r>
          </a:p>
        </p:txBody>
      </p:sp>
      <p:sp>
        <p:nvSpPr>
          <p:cNvPr id="2" name="Title 1">
            <a:extLst>
              <a:ext uri="{FF2B5EF4-FFF2-40B4-BE49-F238E27FC236}">
                <a16:creationId xmlns:a16="http://schemas.microsoft.com/office/drawing/2014/main" id="{A0E6BC2F-544E-4727-A6CC-2BE3B3E01B51}"/>
              </a:ext>
            </a:extLst>
          </p:cNvPr>
          <p:cNvSpPr>
            <a:spLocks noGrp="1"/>
          </p:cNvSpPr>
          <p:nvPr>
            <p:ph type="ctrTitle"/>
          </p:nvPr>
        </p:nvSpPr>
        <p:spPr>
          <a:xfrm>
            <a:off x="1542536" y="1635111"/>
            <a:ext cx="9789007" cy="1874852"/>
          </a:xfrm>
        </p:spPr>
        <p:txBody>
          <a:bodyPr anchor="b"/>
          <a:lstStyle>
            <a:lvl1pPr algn="l">
              <a:defRPr sz="6000">
                <a:solidFill>
                  <a:schemeClr val="bg1"/>
                </a:solidFill>
              </a:defRPr>
            </a:lvl1pPr>
          </a:lstStyle>
          <a:p>
            <a:r>
              <a:rPr lang="en-US" dirty="0"/>
              <a:t>Click to edit Master title style</a:t>
            </a:r>
          </a:p>
        </p:txBody>
      </p:sp>
      <p:sp>
        <p:nvSpPr>
          <p:cNvPr id="3" name="Subtitle 2">
            <a:extLst>
              <a:ext uri="{FF2B5EF4-FFF2-40B4-BE49-F238E27FC236}">
                <a16:creationId xmlns:a16="http://schemas.microsoft.com/office/drawing/2014/main" id="{8BF0B31C-0AD0-4CC0-BF2B-DECE53E66658}"/>
              </a:ext>
            </a:extLst>
          </p:cNvPr>
          <p:cNvSpPr>
            <a:spLocks noGrp="1"/>
          </p:cNvSpPr>
          <p:nvPr>
            <p:ph type="subTitle" idx="1"/>
          </p:nvPr>
        </p:nvSpPr>
        <p:spPr>
          <a:xfrm>
            <a:off x="1542536" y="3602038"/>
            <a:ext cx="9789007" cy="1655762"/>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2543479703"/>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userDrawn="1">
  <p:cSld name="Title Slide Blue B">
    <p:bg>
      <p:bgPr>
        <a:solidFill>
          <a:schemeClr val="tx2"/>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B3AA05A6-FEDA-41DC-B943-5B1F42A56F08}"/>
              </a:ext>
              <a:ext uri="{C183D7F6-B498-43B3-948B-1728B52AA6E4}">
                <adec:decorative xmlns:adec="http://schemas.microsoft.com/office/drawing/2017/decorative" val="1"/>
              </a:ext>
            </a:extLst>
          </p:cNvPr>
          <p:cNvGrpSpPr/>
          <p:nvPr userDrawn="1"/>
        </p:nvGrpSpPr>
        <p:grpSpPr>
          <a:xfrm>
            <a:off x="573803" y="0"/>
            <a:ext cx="4325371" cy="6392520"/>
            <a:chOff x="573803" y="0"/>
            <a:chExt cx="4325371" cy="6392520"/>
          </a:xfrm>
        </p:grpSpPr>
        <p:sp>
          <p:nvSpPr>
            <p:cNvPr id="7" name="Rectangle 6">
              <a:extLst>
                <a:ext uri="{FF2B5EF4-FFF2-40B4-BE49-F238E27FC236}">
                  <a16:creationId xmlns:a16="http://schemas.microsoft.com/office/drawing/2014/main" id="{EF200040-B841-47B7-8555-E0299CDC24FA}"/>
                </a:ext>
              </a:extLst>
            </p:cNvPr>
            <p:cNvSpPr/>
            <p:nvPr userDrawn="1"/>
          </p:nvSpPr>
          <p:spPr>
            <a:xfrm>
              <a:off x="1468406" y="0"/>
              <a:ext cx="3430768" cy="5390870"/>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grpSp>
          <p:nvGrpSpPr>
            <p:cNvPr id="8" name="Group 7">
              <a:extLst>
                <a:ext uri="{FF2B5EF4-FFF2-40B4-BE49-F238E27FC236}">
                  <a16:creationId xmlns:a16="http://schemas.microsoft.com/office/drawing/2014/main" id="{3AD8DF60-7E0A-43C5-81B6-9B3522A7A826}"/>
                </a:ext>
              </a:extLst>
            </p:cNvPr>
            <p:cNvGrpSpPr/>
            <p:nvPr userDrawn="1"/>
          </p:nvGrpSpPr>
          <p:grpSpPr>
            <a:xfrm>
              <a:off x="1468406" y="5995719"/>
              <a:ext cx="1059754" cy="396801"/>
              <a:chOff x="1314450" y="6391094"/>
              <a:chExt cx="1123377" cy="420623"/>
            </a:xfrm>
          </p:grpSpPr>
          <p:sp>
            <p:nvSpPr>
              <p:cNvPr id="9" name="Freeform: Shape 8">
                <a:extLst>
                  <a:ext uri="{FF2B5EF4-FFF2-40B4-BE49-F238E27FC236}">
                    <a16:creationId xmlns:a16="http://schemas.microsoft.com/office/drawing/2014/main" id="{0AC5EDAF-1FA5-4CEA-99CA-7D0E1F5DDF81}"/>
                  </a:ext>
                </a:extLst>
              </p:cNvPr>
              <p:cNvSpPr/>
              <p:nvPr/>
            </p:nvSpPr>
            <p:spPr>
              <a:xfrm>
                <a:off x="1314450" y="6396809"/>
                <a:ext cx="78581" cy="78581"/>
              </a:xfrm>
              <a:custGeom>
                <a:avLst/>
                <a:gdLst>
                  <a:gd name="connsiteX0" fmla="*/ 0 w 78581"/>
                  <a:gd name="connsiteY0" fmla="*/ 0 h 78581"/>
                  <a:gd name="connsiteX1" fmla="*/ 78581 w 78581"/>
                  <a:gd name="connsiteY1" fmla="*/ 0 h 78581"/>
                  <a:gd name="connsiteX2" fmla="*/ 78581 w 78581"/>
                  <a:gd name="connsiteY2" fmla="*/ 78581 h 78581"/>
                  <a:gd name="connsiteX3" fmla="*/ 0 w 78581"/>
                  <a:gd name="connsiteY3" fmla="*/ 78581 h 78581"/>
                </a:gdLst>
                <a:ahLst/>
                <a:cxnLst>
                  <a:cxn ang="0">
                    <a:pos x="connsiteX0" y="connsiteY0"/>
                  </a:cxn>
                  <a:cxn ang="0">
                    <a:pos x="connsiteX1" y="connsiteY1"/>
                  </a:cxn>
                  <a:cxn ang="0">
                    <a:pos x="connsiteX2" y="connsiteY2"/>
                  </a:cxn>
                  <a:cxn ang="0">
                    <a:pos x="connsiteX3" y="connsiteY3"/>
                  </a:cxn>
                </a:cxnLst>
                <a:rect l="l" t="t" r="r" b="b"/>
                <a:pathLst>
                  <a:path w="78581" h="78581">
                    <a:moveTo>
                      <a:pt x="0" y="0"/>
                    </a:moveTo>
                    <a:lnTo>
                      <a:pt x="78581" y="0"/>
                    </a:lnTo>
                    <a:lnTo>
                      <a:pt x="78581" y="78581"/>
                    </a:lnTo>
                    <a:lnTo>
                      <a:pt x="0" y="78581"/>
                    </a:lnTo>
                    <a:close/>
                  </a:path>
                </a:pathLst>
              </a:custGeom>
              <a:solidFill>
                <a:srgbClr val="00B2E3"/>
              </a:solidFill>
              <a:ln w="9525" cap="flat">
                <a:noFill/>
                <a:prstDash val="solid"/>
                <a:miter/>
              </a:ln>
            </p:spPr>
            <p:txBody>
              <a:bodyPr rtlCol="0" anchor="ctr"/>
              <a:lstStyle/>
              <a:p>
                <a:endParaRPr lang="en-US" dirty="0">
                  <a:ea typeface="Intel Clear" panose="020B0604020203020204" pitchFamily="34" charset="0"/>
                  <a:cs typeface="Times New Roman" panose="02020603050405020304" pitchFamily="18" charset="0"/>
                </a:endParaRPr>
              </a:p>
            </p:txBody>
          </p:sp>
          <p:sp>
            <p:nvSpPr>
              <p:cNvPr id="10" name="Freeform: Shape 9">
                <a:extLst>
                  <a:ext uri="{FF2B5EF4-FFF2-40B4-BE49-F238E27FC236}">
                    <a16:creationId xmlns:a16="http://schemas.microsoft.com/office/drawing/2014/main" id="{5731A324-874D-4D3D-95F1-8AE3303E2272}"/>
                  </a:ext>
                </a:extLst>
              </p:cNvPr>
              <p:cNvSpPr/>
              <p:nvPr/>
            </p:nvSpPr>
            <p:spPr>
              <a:xfrm>
                <a:off x="1316545" y="6391094"/>
                <a:ext cx="995171" cy="420623"/>
              </a:xfrm>
              <a:custGeom>
                <a:avLst/>
                <a:gdLst>
                  <a:gd name="connsiteX0" fmla="*/ 74486 w 995171"/>
                  <a:gd name="connsiteY0" fmla="*/ 131921 h 420623"/>
                  <a:gd name="connsiteX1" fmla="*/ 0 w 995171"/>
                  <a:gd name="connsiteY1" fmla="*/ 131921 h 420623"/>
                  <a:gd name="connsiteX2" fmla="*/ 0 w 995171"/>
                  <a:gd name="connsiteY2" fmla="*/ 414719 h 420623"/>
                  <a:gd name="connsiteX3" fmla="*/ 74486 w 995171"/>
                  <a:gd name="connsiteY3" fmla="*/ 414719 h 420623"/>
                  <a:gd name="connsiteX4" fmla="*/ 74486 w 995171"/>
                  <a:gd name="connsiteY4" fmla="*/ 131921 h 420623"/>
                  <a:gd name="connsiteX5" fmla="*/ 568262 w 995171"/>
                  <a:gd name="connsiteY5" fmla="*/ 417576 h 420623"/>
                  <a:gd name="connsiteX6" fmla="*/ 568262 w 995171"/>
                  <a:gd name="connsiteY6" fmla="*/ 348234 h 420623"/>
                  <a:gd name="connsiteX7" fmla="*/ 541306 w 995171"/>
                  <a:gd name="connsiteY7" fmla="*/ 346520 h 420623"/>
                  <a:gd name="connsiteX8" fmla="*/ 523780 w 995171"/>
                  <a:gd name="connsiteY8" fmla="*/ 338804 h 420623"/>
                  <a:gd name="connsiteX9" fmla="*/ 516065 w 995171"/>
                  <a:gd name="connsiteY9" fmla="*/ 321945 h 420623"/>
                  <a:gd name="connsiteX10" fmla="*/ 514350 w 995171"/>
                  <a:gd name="connsiteY10" fmla="*/ 294608 h 420623"/>
                  <a:gd name="connsiteX11" fmla="*/ 514350 w 995171"/>
                  <a:gd name="connsiteY11" fmla="*/ 195644 h 420623"/>
                  <a:gd name="connsiteX12" fmla="*/ 568262 w 995171"/>
                  <a:gd name="connsiteY12" fmla="*/ 195644 h 420623"/>
                  <a:gd name="connsiteX13" fmla="*/ 568262 w 995171"/>
                  <a:gd name="connsiteY13" fmla="*/ 131921 h 420623"/>
                  <a:gd name="connsiteX14" fmla="*/ 514350 w 995171"/>
                  <a:gd name="connsiteY14" fmla="*/ 131921 h 420623"/>
                  <a:gd name="connsiteX15" fmla="*/ 514350 w 995171"/>
                  <a:gd name="connsiteY15" fmla="*/ 21812 h 420623"/>
                  <a:gd name="connsiteX16" fmla="*/ 439865 w 995171"/>
                  <a:gd name="connsiteY16" fmla="*/ 21812 h 420623"/>
                  <a:gd name="connsiteX17" fmla="*/ 439865 w 995171"/>
                  <a:gd name="connsiteY17" fmla="*/ 295180 h 420623"/>
                  <a:gd name="connsiteX18" fmla="*/ 445865 w 995171"/>
                  <a:gd name="connsiteY18" fmla="*/ 353473 h 420623"/>
                  <a:gd name="connsiteX19" fmla="*/ 465677 w 995171"/>
                  <a:gd name="connsiteY19" fmla="*/ 391001 h 420623"/>
                  <a:gd name="connsiteX20" fmla="*/ 502063 w 995171"/>
                  <a:gd name="connsiteY20" fmla="*/ 411385 h 420623"/>
                  <a:gd name="connsiteX21" fmla="*/ 558927 w 995171"/>
                  <a:gd name="connsiteY21" fmla="*/ 417671 h 420623"/>
                  <a:gd name="connsiteX22" fmla="*/ 568262 w 995171"/>
                  <a:gd name="connsiteY22" fmla="*/ 417671 h 420623"/>
                  <a:gd name="connsiteX23" fmla="*/ 995172 w 995171"/>
                  <a:gd name="connsiteY23" fmla="*/ 0 h 420623"/>
                  <a:gd name="connsiteX24" fmla="*/ 920687 w 995171"/>
                  <a:gd name="connsiteY24" fmla="*/ 0 h 420623"/>
                  <a:gd name="connsiteX25" fmla="*/ 920687 w 995171"/>
                  <a:gd name="connsiteY25" fmla="*/ 414719 h 420623"/>
                  <a:gd name="connsiteX26" fmla="*/ 995172 w 995171"/>
                  <a:gd name="connsiteY26" fmla="*/ 414719 h 420623"/>
                  <a:gd name="connsiteX27" fmla="*/ 995172 w 995171"/>
                  <a:gd name="connsiteY27" fmla="*/ 0 h 420623"/>
                  <a:gd name="connsiteX28" fmla="*/ 367951 w 995171"/>
                  <a:gd name="connsiteY28" fmla="*/ 159830 h 420623"/>
                  <a:gd name="connsiteX29" fmla="*/ 281273 w 995171"/>
                  <a:gd name="connsiteY29" fmla="*/ 126206 h 420623"/>
                  <a:gd name="connsiteX30" fmla="*/ 232410 w 995171"/>
                  <a:gd name="connsiteY30" fmla="*/ 137065 h 420623"/>
                  <a:gd name="connsiteX31" fmla="*/ 195358 w 995171"/>
                  <a:gd name="connsiteY31" fmla="*/ 167259 h 420623"/>
                  <a:gd name="connsiteX32" fmla="*/ 191262 w 995171"/>
                  <a:gd name="connsiteY32" fmla="*/ 172498 h 420623"/>
                  <a:gd name="connsiteX33" fmla="*/ 191262 w 995171"/>
                  <a:gd name="connsiteY33" fmla="*/ 167831 h 420623"/>
                  <a:gd name="connsiteX34" fmla="*/ 191262 w 995171"/>
                  <a:gd name="connsiteY34" fmla="*/ 132017 h 420623"/>
                  <a:gd name="connsiteX35" fmla="*/ 117920 w 995171"/>
                  <a:gd name="connsiteY35" fmla="*/ 132017 h 420623"/>
                  <a:gd name="connsiteX36" fmla="*/ 117920 w 995171"/>
                  <a:gd name="connsiteY36" fmla="*/ 414814 h 420623"/>
                  <a:gd name="connsiteX37" fmla="*/ 191929 w 995171"/>
                  <a:gd name="connsiteY37" fmla="*/ 414814 h 420623"/>
                  <a:gd name="connsiteX38" fmla="*/ 191929 w 995171"/>
                  <a:gd name="connsiteY38" fmla="*/ 264128 h 420623"/>
                  <a:gd name="connsiteX39" fmla="*/ 192024 w 995171"/>
                  <a:gd name="connsiteY39" fmla="*/ 274606 h 420623"/>
                  <a:gd name="connsiteX40" fmla="*/ 192119 w 995171"/>
                  <a:gd name="connsiteY40" fmla="*/ 269558 h 420623"/>
                  <a:gd name="connsiteX41" fmla="*/ 211741 w 995171"/>
                  <a:gd name="connsiteY41" fmla="*/ 210884 h 420623"/>
                  <a:gd name="connsiteX42" fmla="*/ 258985 w 995171"/>
                  <a:gd name="connsiteY42" fmla="*/ 190786 h 420623"/>
                  <a:gd name="connsiteX43" fmla="*/ 307753 w 995171"/>
                  <a:gd name="connsiteY43" fmla="*/ 210407 h 420623"/>
                  <a:gd name="connsiteX44" fmla="*/ 323945 w 995171"/>
                  <a:gd name="connsiteY44" fmla="*/ 264605 h 420623"/>
                  <a:gd name="connsiteX45" fmla="*/ 323945 w 995171"/>
                  <a:gd name="connsiteY45" fmla="*/ 264605 h 420623"/>
                  <a:gd name="connsiteX46" fmla="*/ 323945 w 995171"/>
                  <a:gd name="connsiteY46" fmla="*/ 265176 h 420623"/>
                  <a:gd name="connsiteX47" fmla="*/ 323945 w 995171"/>
                  <a:gd name="connsiteY47" fmla="*/ 265271 h 420623"/>
                  <a:gd name="connsiteX48" fmla="*/ 323945 w 995171"/>
                  <a:gd name="connsiteY48" fmla="*/ 414814 h 420623"/>
                  <a:gd name="connsiteX49" fmla="*/ 399098 w 995171"/>
                  <a:gd name="connsiteY49" fmla="*/ 414814 h 420623"/>
                  <a:gd name="connsiteX50" fmla="*/ 399098 w 995171"/>
                  <a:gd name="connsiteY50" fmla="*/ 254222 h 420623"/>
                  <a:gd name="connsiteX51" fmla="*/ 367951 w 995171"/>
                  <a:gd name="connsiteY51" fmla="*/ 159830 h 420623"/>
                  <a:gd name="connsiteX52" fmla="*/ 881825 w 995171"/>
                  <a:gd name="connsiteY52" fmla="*/ 272796 h 420623"/>
                  <a:gd name="connsiteX53" fmla="*/ 871061 w 995171"/>
                  <a:gd name="connsiteY53" fmla="*/ 215646 h 420623"/>
                  <a:gd name="connsiteX54" fmla="*/ 841057 w 995171"/>
                  <a:gd name="connsiteY54" fmla="*/ 168974 h 420623"/>
                  <a:gd name="connsiteX55" fmla="*/ 794957 w 995171"/>
                  <a:gd name="connsiteY55" fmla="*/ 137636 h 420623"/>
                  <a:gd name="connsiteX56" fmla="*/ 735806 w 995171"/>
                  <a:gd name="connsiteY56" fmla="*/ 126302 h 420623"/>
                  <a:gd name="connsiteX57" fmla="*/ 678371 w 995171"/>
                  <a:gd name="connsiteY57" fmla="*/ 137922 h 420623"/>
                  <a:gd name="connsiteX58" fmla="*/ 631698 w 995171"/>
                  <a:gd name="connsiteY58" fmla="*/ 169355 h 420623"/>
                  <a:gd name="connsiteX59" fmla="*/ 600266 w 995171"/>
                  <a:gd name="connsiteY59" fmla="*/ 216027 h 420623"/>
                  <a:gd name="connsiteX60" fmla="*/ 588645 w 995171"/>
                  <a:gd name="connsiteY60" fmla="*/ 273463 h 420623"/>
                  <a:gd name="connsiteX61" fmla="*/ 599694 w 995171"/>
                  <a:gd name="connsiteY61" fmla="*/ 330899 h 420623"/>
                  <a:gd name="connsiteX62" fmla="*/ 630269 w 995171"/>
                  <a:gd name="connsiteY62" fmla="*/ 377571 h 420623"/>
                  <a:gd name="connsiteX63" fmla="*/ 677513 w 995171"/>
                  <a:gd name="connsiteY63" fmla="*/ 409004 h 420623"/>
                  <a:gd name="connsiteX64" fmla="*/ 738092 w 995171"/>
                  <a:gd name="connsiteY64" fmla="*/ 420624 h 420623"/>
                  <a:gd name="connsiteX65" fmla="*/ 863918 w 995171"/>
                  <a:gd name="connsiteY65" fmla="*/ 365093 h 420623"/>
                  <a:gd name="connsiteX66" fmla="*/ 810292 w 995171"/>
                  <a:gd name="connsiteY66" fmla="*/ 324231 h 420623"/>
                  <a:gd name="connsiteX67" fmla="*/ 738664 w 995171"/>
                  <a:gd name="connsiteY67" fmla="*/ 355854 h 420623"/>
                  <a:gd name="connsiteX68" fmla="*/ 687229 w 995171"/>
                  <a:gd name="connsiteY68" fmla="*/ 341376 h 420623"/>
                  <a:gd name="connsiteX69" fmla="*/ 660368 w 995171"/>
                  <a:gd name="connsiteY69" fmla="*/ 302133 h 420623"/>
                  <a:gd name="connsiteX70" fmla="*/ 659606 w 995171"/>
                  <a:gd name="connsiteY70" fmla="*/ 299466 h 420623"/>
                  <a:gd name="connsiteX71" fmla="*/ 881825 w 995171"/>
                  <a:gd name="connsiteY71" fmla="*/ 299466 h 420623"/>
                  <a:gd name="connsiteX72" fmla="*/ 881825 w 995171"/>
                  <a:gd name="connsiteY72" fmla="*/ 272796 h 420623"/>
                  <a:gd name="connsiteX73" fmla="*/ 660368 w 995171"/>
                  <a:gd name="connsiteY73" fmla="*/ 246793 h 420623"/>
                  <a:gd name="connsiteX74" fmla="*/ 735330 w 995171"/>
                  <a:gd name="connsiteY74" fmla="*/ 189929 h 420623"/>
                  <a:gd name="connsiteX75" fmla="*/ 810387 w 995171"/>
                  <a:gd name="connsiteY75" fmla="*/ 246698 h 420623"/>
                  <a:gd name="connsiteX76" fmla="*/ 660368 w 995171"/>
                  <a:gd name="connsiteY76" fmla="*/ 246793 h 4206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995171" h="420623">
                    <a:moveTo>
                      <a:pt x="74486" y="131921"/>
                    </a:moveTo>
                    <a:lnTo>
                      <a:pt x="0" y="131921"/>
                    </a:lnTo>
                    <a:lnTo>
                      <a:pt x="0" y="414719"/>
                    </a:lnTo>
                    <a:lnTo>
                      <a:pt x="74486" y="414719"/>
                    </a:lnTo>
                    <a:lnTo>
                      <a:pt x="74486" y="131921"/>
                    </a:lnTo>
                    <a:close/>
                    <a:moveTo>
                      <a:pt x="568262" y="417576"/>
                    </a:moveTo>
                    <a:lnTo>
                      <a:pt x="568262" y="348234"/>
                    </a:lnTo>
                    <a:cubicBezTo>
                      <a:pt x="557308" y="348139"/>
                      <a:pt x="548259" y="347567"/>
                      <a:pt x="541306" y="346520"/>
                    </a:cubicBezTo>
                    <a:cubicBezTo>
                      <a:pt x="533591" y="345281"/>
                      <a:pt x="527685" y="342710"/>
                      <a:pt x="523780" y="338804"/>
                    </a:cubicBezTo>
                    <a:cubicBezTo>
                      <a:pt x="519875" y="334899"/>
                      <a:pt x="517303" y="329184"/>
                      <a:pt x="516065" y="321945"/>
                    </a:cubicBezTo>
                    <a:cubicBezTo>
                      <a:pt x="514922" y="314992"/>
                      <a:pt x="514350" y="305753"/>
                      <a:pt x="514350" y="294608"/>
                    </a:cubicBezTo>
                    <a:lnTo>
                      <a:pt x="514350" y="195644"/>
                    </a:lnTo>
                    <a:lnTo>
                      <a:pt x="568262" y="195644"/>
                    </a:lnTo>
                    <a:lnTo>
                      <a:pt x="568262" y="131921"/>
                    </a:lnTo>
                    <a:lnTo>
                      <a:pt x="514350" y="131921"/>
                    </a:lnTo>
                    <a:lnTo>
                      <a:pt x="514350" y="21812"/>
                    </a:lnTo>
                    <a:lnTo>
                      <a:pt x="439865" y="21812"/>
                    </a:lnTo>
                    <a:lnTo>
                      <a:pt x="439865" y="295180"/>
                    </a:lnTo>
                    <a:cubicBezTo>
                      <a:pt x="439865" y="318230"/>
                      <a:pt x="441865" y="337852"/>
                      <a:pt x="445865" y="353473"/>
                    </a:cubicBezTo>
                    <a:cubicBezTo>
                      <a:pt x="449771" y="368903"/>
                      <a:pt x="456438" y="381572"/>
                      <a:pt x="465677" y="391001"/>
                    </a:cubicBezTo>
                    <a:cubicBezTo>
                      <a:pt x="474917" y="400431"/>
                      <a:pt x="487204" y="407289"/>
                      <a:pt x="502063" y="411385"/>
                    </a:cubicBezTo>
                    <a:cubicBezTo>
                      <a:pt x="517112" y="415481"/>
                      <a:pt x="536258" y="417671"/>
                      <a:pt x="558927" y="417671"/>
                    </a:cubicBezTo>
                    <a:lnTo>
                      <a:pt x="568262" y="417671"/>
                    </a:lnTo>
                    <a:close/>
                    <a:moveTo>
                      <a:pt x="995172" y="0"/>
                    </a:moveTo>
                    <a:lnTo>
                      <a:pt x="920687" y="0"/>
                    </a:lnTo>
                    <a:lnTo>
                      <a:pt x="920687" y="414719"/>
                    </a:lnTo>
                    <a:lnTo>
                      <a:pt x="995172" y="414719"/>
                    </a:lnTo>
                    <a:lnTo>
                      <a:pt x="995172" y="0"/>
                    </a:lnTo>
                    <a:close/>
                    <a:moveTo>
                      <a:pt x="367951" y="159830"/>
                    </a:moveTo>
                    <a:cubicBezTo>
                      <a:pt x="347282" y="137541"/>
                      <a:pt x="318135" y="126206"/>
                      <a:pt x="281273" y="126206"/>
                    </a:cubicBezTo>
                    <a:cubicBezTo>
                      <a:pt x="263462" y="126206"/>
                      <a:pt x="247079" y="129921"/>
                      <a:pt x="232410" y="137065"/>
                    </a:cubicBezTo>
                    <a:cubicBezTo>
                      <a:pt x="217742" y="144304"/>
                      <a:pt x="205264" y="154496"/>
                      <a:pt x="195358" y="167259"/>
                    </a:cubicBezTo>
                    <a:lnTo>
                      <a:pt x="191262" y="172498"/>
                    </a:lnTo>
                    <a:lnTo>
                      <a:pt x="191262" y="167831"/>
                    </a:lnTo>
                    <a:lnTo>
                      <a:pt x="191262" y="132017"/>
                    </a:lnTo>
                    <a:lnTo>
                      <a:pt x="117920" y="132017"/>
                    </a:lnTo>
                    <a:lnTo>
                      <a:pt x="117920" y="414814"/>
                    </a:lnTo>
                    <a:lnTo>
                      <a:pt x="191929" y="414814"/>
                    </a:lnTo>
                    <a:lnTo>
                      <a:pt x="191929" y="264128"/>
                    </a:lnTo>
                    <a:lnTo>
                      <a:pt x="192024" y="274606"/>
                    </a:lnTo>
                    <a:cubicBezTo>
                      <a:pt x="192024" y="272891"/>
                      <a:pt x="192024" y="271177"/>
                      <a:pt x="192119" y="269558"/>
                    </a:cubicBezTo>
                    <a:cubicBezTo>
                      <a:pt x="192881" y="243173"/>
                      <a:pt x="199454" y="223456"/>
                      <a:pt x="211741" y="210884"/>
                    </a:cubicBezTo>
                    <a:cubicBezTo>
                      <a:pt x="224790" y="197549"/>
                      <a:pt x="240697" y="190786"/>
                      <a:pt x="258985" y="190786"/>
                    </a:cubicBezTo>
                    <a:cubicBezTo>
                      <a:pt x="280511" y="190786"/>
                      <a:pt x="296894" y="197358"/>
                      <a:pt x="307753" y="210407"/>
                    </a:cubicBezTo>
                    <a:cubicBezTo>
                      <a:pt x="318421" y="223171"/>
                      <a:pt x="323850" y="241364"/>
                      <a:pt x="323945" y="264605"/>
                    </a:cubicBezTo>
                    <a:lnTo>
                      <a:pt x="323945" y="264605"/>
                    </a:lnTo>
                    <a:lnTo>
                      <a:pt x="323945" y="265176"/>
                    </a:lnTo>
                    <a:lnTo>
                      <a:pt x="323945" y="265271"/>
                    </a:lnTo>
                    <a:lnTo>
                      <a:pt x="323945" y="414814"/>
                    </a:lnTo>
                    <a:lnTo>
                      <a:pt x="399098" y="414814"/>
                    </a:lnTo>
                    <a:lnTo>
                      <a:pt x="399098" y="254222"/>
                    </a:lnTo>
                    <a:cubicBezTo>
                      <a:pt x="399193" y="213931"/>
                      <a:pt x="388620" y="182118"/>
                      <a:pt x="367951" y="159830"/>
                    </a:cubicBezTo>
                    <a:moveTo>
                      <a:pt x="881825" y="272796"/>
                    </a:moveTo>
                    <a:cubicBezTo>
                      <a:pt x="881825" y="252508"/>
                      <a:pt x="878205" y="233267"/>
                      <a:pt x="871061" y="215646"/>
                    </a:cubicBezTo>
                    <a:cubicBezTo>
                      <a:pt x="863918" y="198025"/>
                      <a:pt x="853821" y="182309"/>
                      <a:pt x="841057" y="168974"/>
                    </a:cubicBezTo>
                    <a:cubicBezTo>
                      <a:pt x="828294" y="155639"/>
                      <a:pt x="812768" y="145066"/>
                      <a:pt x="794957" y="137636"/>
                    </a:cubicBezTo>
                    <a:cubicBezTo>
                      <a:pt x="777145" y="130112"/>
                      <a:pt x="757238" y="126302"/>
                      <a:pt x="735806" y="126302"/>
                    </a:cubicBezTo>
                    <a:cubicBezTo>
                      <a:pt x="715518" y="126302"/>
                      <a:pt x="696182" y="130207"/>
                      <a:pt x="678371" y="137922"/>
                    </a:cubicBezTo>
                    <a:cubicBezTo>
                      <a:pt x="660559" y="145637"/>
                      <a:pt x="644843" y="156210"/>
                      <a:pt x="631698" y="169355"/>
                    </a:cubicBezTo>
                    <a:cubicBezTo>
                      <a:pt x="618554" y="182499"/>
                      <a:pt x="607981" y="198215"/>
                      <a:pt x="600266" y="216027"/>
                    </a:cubicBezTo>
                    <a:cubicBezTo>
                      <a:pt x="592550" y="233839"/>
                      <a:pt x="588645" y="253175"/>
                      <a:pt x="588645" y="273463"/>
                    </a:cubicBezTo>
                    <a:cubicBezTo>
                      <a:pt x="588645" y="293751"/>
                      <a:pt x="592360" y="313087"/>
                      <a:pt x="599694" y="330899"/>
                    </a:cubicBezTo>
                    <a:cubicBezTo>
                      <a:pt x="607028" y="348710"/>
                      <a:pt x="617315" y="364426"/>
                      <a:pt x="630269" y="377571"/>
                    </a:cubicBezTo>
                    <a:cubicBezTo>
                      <a:pt x="643223" y="390716"/>
                      <a:pt x="659130" y="401288"/>
                      <a:pt x="677513" y="409004"/>
                    </a:cubicBezTo>
                    <a:cubicBezTo>
                      <a:pt x="695897" y="416719"/>
                      <a:pt x="716280" y="420624"/>
                      <a:pt x="738092" y="420624"/>
                    </a:cubicBezTo>
                    <a:cubicBezTo>
                      <a:pt x="801148" y="420624"/>
                      <a:pt x="840391" y="391954"/>
                      <a:pt x="863918" y="365093"/>
                    </a:cubicBezTo>
                    <a:lnTo>
                      <a:pt x="810292" y="324231"/>
                    </a:lnTo>
                    <a:cubicBezTo>
                      <a:pt x="798957" y="337661"/>
                      <a:pt x="772192" y="355854"/>
                      <a:pt x="738664" y="355854"/>
                    </a:cubicBezTo>
                    <a:cubicBezTo>
                      <a:pt x="717614" y="355854"/>
                      <a:pt x="700373" y="350996"/>
                      <a:pt x="687229" y="341376"/>
                    </a:cubicBezTo>
                    <a:cubicBezTo>
                      <a:pt x="674084" y="331756"/>
                      <a:pt x="665036" y="318611"/>
                      <a:pt x="660368" y="302133"/>
                    </a:cubicBezTo>
                    <a:lnTo>
                      <a:pt x="659606" y="299466"/>
                    </a:lnTo>
                    <a:lnTo>
                      <a:pt x="881825" y="299466"/>
                    </a:lnTo>
                    <a:lnTo>
                      <a:pt x="881825" y="272796"/>
                    </a:lnTo>
                    <a:close/>
                    <a:moveTo>
                      <a:pt x="660368" y="246793"/>
                    </a:moveTo>
                    <a:cubicBezTo>
                      <a:pt x="660368" y="226124"/>
                      <a:pt x="684086" y="189929"/>
                      <a:pt x="735330" y="189929"/>
                    </a:cubicBezTo>
                    <a:cubicBezTo>
                      <a:pt x="786575" y="189929"/>
                      <a:pt x="810387" y="226028"/>
                      <a:pt x="810387" y="246698"/>
                    </a:cubicBezTo>
                    <a:lnTo>
                      <a:pt x="660368" y="246793"/>
                    </a:lnTo>
                    <a:close/>
                  </a:path>
                </a:pathLst>
              </a:custGeom>
              <a:solidFill>
                <a:srgbClr val="FFFFFF"/>
              </a:solidFill>
              <a:ln w="9525" cap="flat">
                <a:noFill/>
                <a:prstDash val="solid"/>
                <a:miter/>
              </a:ln>
            </p:spPr>
            <p:txBody>
              <a:bodyPr rtlCol="0" anchor="ctr"/>
              <a:lstStyle/>
              <a:p>
                <a:endParaRPr lang="en-US" dirty="0">
                  <a:ea typeface="Intel Clear" panose="020B0604020203020204" pitchFamily="34" charset="0"/>
                  <a:cs typeface="Times New Roman" panose="02020603050405020304" pitchFamily="18" charset="0"/>
                </a:endParaRPr>
              </a:p>
            </p:txBody>
          </p:sp>
          <p:sp>
            <p:nvSpPr>
              <p:cNvPr id="11" name="Freeform: Shape 10">
                <a:extLst>
                  <a:ext uri="{FF2B5EF4-FFF2-40B4-BE49-F238E27FC236}">
                    <a16:creationId xmlns:a16="http://schemas.microsoft.com/office/drawing/2014/main" id="{934E3A93-BFC9-49AD-8CF7-7EDF2A13157E}"/>
                  </a:ext>
                </a:extLst>
              </p:cNvPr>
              <p:cNvSpPr/>
              <p:nvPr/>
            </p:nvSpPr>
            <p:spPr>
              <a:xfrm>
                <a:off x="2358770" y="6728469"/>
                <a:ext cx="79057" cy="79057"/>
              </a:xfrm>
              <a:custGeom>
                <a:avLst/>
                <a:gdLst>
                  <a:gd name="connsiteX0" fmla="*/ 39529 w 79057"/>
                  <a:gd name="connsiteY0" fmla="*/ 5620 h 79057"/>
                  <a:gd name="connsiteX1" fmla="*/ 73438 w 79057"/>
                  <a:gd name="connsiteY1" fmla="*/ 39529 h 79057"/>
                  <a:gd name="connsiteX2" fmla="*/ 39529 w 79057"/>
                  <a:gd name="connsiteY2" fmla="*/ 73438 h 79057"/>
                  <a:gd name="connsiteX3" fmla="*/ 5620 w 79057"/>
                  <a:gd name="connsiteY3" fmla="*/ 39529 h 79057"/>
                  <a:gd name="connsiteX4" fmla="*/ 39529 w 79057"/>
                  <a:gd name="connsiteY4" fmla="*/ 5620 h 79057"/>
                  <a:gd name="connsiteX5" fmla="*/ 39529 w 79057"/>
                  <a:gd name="connsiteY5" fmla="*/ 0 h 79057"/>
                  <a:gd name="connsiteX6" fmla="*/ 0 w 79057"/>
                  <a:gd name="connsiteY6" fmla="*/ 39529 h 79057"/>
                  <a:gd name="connsiteX7" fmla="*/ 39529 w 79057"/>
                  <a:gd name="connsiteY7" fmla="*/ 79058 h 79057"/>
                  <a:gd name="connsiteX8" fmla="*/ 79058 w 79057"/>
                  <a:gd name="connsiteY8" fmla="*/ 39529 h 79057"/>
                  <a:gd name="connsiteX9" fmla="*/ 39529 w 79057"/>
                  <a:gd name="connsiteY9" fmla="*/ 0 h 79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9057" h="79057">
                    <a:moveTo>
                      <a:pt x="39529" y="5620"/>
                    </a:moveTo>
                    <a:cubicBezTo>
                      <a:pt x="58198" y="5620"/>
                      <a:pt x="73438" y="20860"/>
                      <a:pt x="73438" y="39529"/>
                    </a:cubicBezTo>
                    <a:cubicBezTo>
                      <a:pt x="73438" y="58198"/>
                      <a:pt x="58198" y="73438"/>
                      <a:pt x="39529" y="73438"/>
                    </a:cubicBezTo>
                    <a:cubicBezTo>
                      <a:pt x="20860" y="73438"/>
                      <a:pt x="5620" y="58198"/>
                      <a:pt x="5620" y="39529"/>
                    </a:cubicBezTo>
                    <a:cubicBezTo>
                      <a:pt x="5620" y="20860"/>
                      <a:pt x="20860" y="5620"/>
                      <a:pt x="39529" y="5620"/>
                    </a:cubicBezTo>
                    <a:moveTo>
                      <a:pt x="39529" y="0"/>
                    </a:moveTo>
                    <a:cubicBezTo>
                      <a:pt x="17717" y="0"/>
                      <a:pt x="0" y="17717"/>
                      <a:pt x="0" y="39529"/>
                    </a:cubicBezTo>
                    <a:cubicBezTo>
                      <a:pt x="0" y="61341"/>
                      <a:pt x="17717" y="79058"/>
                      <a:pt x="39529" y="79058"/>
                    </a:cubicBezTo>
                    <a:cubicBezTo>
                      <a:pt x="61341" y="79058"/>
                      <a:pt x="79058" y="61341"/>
                      <a:pt x="79058" y="39529"/>
                    </a:cubicBezTo>
                    <a:cubicBezTo>
                      <a:pt x="79058" y="17717"/>
                      <a:pt x="61341" y="0"/>
                      <a:pt x="39529" y="0"/>
                    </a:cubicBezTo>
                  </a:path>
                </a:pathLst>
              </a:custGeom>
              <a:solidFill>
                <a:srgbClr val="FFFFFF"/>
              </a:solidFill>
              <a:ln w="9525" cap="flat">
                <a:noFill/>
                <a:prstDash val="solid"/>
                <a:miter/>
              </a:ln>
            </p:spPr>
            <p:txBody>
              <a:bodyPr rtlCol="0" anchor="ctr"/>
              <a:lstStyle/>
              <a:p>
                <a:endParaRPr lang="en-US" dirty="0">
                  <a:ea typeface="Intel Clear" panose="020B0604020203020204" pitchFamily="34" charset="0"/>
                  <a:cs typeface="Times New Roman" panose="02020603050405020304" pitchFamily="18" charset="0"/>
                </a:endParaRPr>
              </a:p>
            </p:txBody>
          </p:sp>
          <p:sp>
            <p:nvSpPr>
              <p:cNvPr id="12" name="Freeform: Shape 11">
                <a:extLst>
                  <a:ext uri="{FF2B5EF4-FFF2-40B4-BE49-F238E27FC236}">
                    <a16:creationId xmlns:a16="http://schemas.microsoft.com/office/drawing/2014/main" id="{839DD8F2-C56B-454C-9A84-A663F83DB6CE}"/>
                  </a:ext>
                </a:extLst>
              </p:cNvPr>
              <p:cNvSpPr/>
              <p:nvPr/>
            </p:nvSpPr>
            <p:spPr>
              <a:xfrm>
                <a:off x="2384869" y="6748090"/>
                <a:ext cx="30765" cy="39528"/>
              </a:xfrm>
              <a:custGeom>
                <a:avLst/>
                <a:gdLst>
                  <a:gd name="connsiteX0" fmla="*/ 16383 w 30765"/>
                  <a:gd name="connsiteY0" fmla="*/ 95 h 39528"/>
                  <a:gd name="connsiteX1" fmla="*/ 23051 w 30765"/>
                  <a:gd name="connsiteY1" fmla="*/ 1715 h 39528"/>
                  <a:gd name="connsiteX2" fmla="*/ 27718 w 30765"/>
                  <a:gd name="connsiteY2" fmla="*/ 6191 h 39528"/>
                  <a:gd name="connsiteX3" fmla="*/ 29337 w 30765"/>
                  <a:gd name="connsiteY3" fmla="*/ 12478 h 39528"/>
                  <a:gd name="connsiteX4" fmla="*/ 27146 w 30765"/>
                  <a:gd name="connsiteY4" fmla="*/ 19622 h 39528"/>
                  <a:gd name="connsiteX5" fmla="*/ 21812 w 30765"/>
                  <a:gd name="connsiteY5" fmla="*/ 23717 h 39528"/>
                  <a:gd name="connsiteX6" fmla="*/ 30766 w 30765"/>
                  <a:gd name="connsiteY6" fmla="*/ 39529 h 39528"/>
                  <a:gd name="connsiteX7" fmla="*/ 23717 w 30765"/>
                  <a:gd name="connsiteY7" fmla="*/ 39529 h 39528"/>
                  <a:gd name="connsiteX8" fmla="*/ 15526 w 30765"/>
                  <a:gd name="connsiteY8" fmla="*/ 24860 h 39528"/>
                  <a:gd name="connsiteX9" fmla="*/ 6191 w 30765"/>
                  <a:gd name="connsiteY9" fmla="*/ 24860 h 39528"/>
                  <a:gd name="connsiteX10" fmla="*/ 6191 w 30765"/>
                  <a:gd name="connsiteY10" fmla="*/ 39529 h 39528"/>
                  <a:gd name="connsiteX11" fmla="*/ 0 w 30765"/>
                  <a:gd name="connsiteY11" fmla="*/ 39529 h 39528"/>
                  <a:gd name="connsiteX12" fmla="*/ 0 w 30765"/>
                  <a:gd name="connsiteY12" fmla="*/ 0 h 39528"/>
                  <a:gd name="connsiteX13" fmla="*/ 16383 w 30765"/>
                  <a:gd name="connsiteY13" fmla="*/ 0 h 39528"/>
                  <a:gd name="connsiteX14" fmla="*/ 16383 w 30765"/>
                  <a:gd name="connsiteY14" fmla="*/ 19336 h 39528"/>
                  <a:gd name="connsiteX15" fmla="*/ 19907 w 30765"/>
                  <a:gd name="connsiteY15" fmla="*/ 18478 h 39528"/>
                  <a:gd name="connsiteX16" fmla="*/ 22289 w 30765"/>
                  <a:gd name="connsiteY16" fmla="*/ 16097 h 39528"/>
                  <a:gd name="connsiteX17" fmla="*/ 23146 w 30765"/>
                  <a:gd name="connsiteY17" fmla="*/ 12573 h 39528"/>
                  <a:gd name="connsiteX18" fmla="*/ 22289 w 30765"/>
                  <a:gd name="connsiteY18" fmla="*/ 9049 h 39528"/>
                  <a:gd name="connsiteX19" fmla="*/ 19907 w 30765"/>
                  <a:gd name="connsiteY19" fmla="*/ 6668 h 39528"/>
                  <a:gd name="connsiteX20" fmla="*/ 16383 w 30765"/>
                  <a:gd name="connsiteY20" fmla="*/ 5810 h 39528"/>
                  <a:gd name="connsiteX21" fmla="*/ 6191 w 30765"/>
                  <a:gd name="connsiteY21" fmla="*/ 5810 h 39528"/>
                  <a:gd name="connsiteX22" fmla="*/ 6191 w 30765"/>
                  <a:gd name="connsiteY22" fmla="*/ 19336 h 39528"/>
                  <a:gd name="connsiteX23" fmla="*/ 16383 w 30765"/>
                  <a:gd name="connsiteY23" fmla="*/ 19336 h 39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0765" h="39528">
                    <a:moveTo>
                      <a:pt x="16383" y="95"/>
                    </a:moveTo>
                    <a:cubicBezTo>
                      <a:pt x="18860" y="95"/>
                      <a:pt x="21050" y="667"/>
                      <a:pt x="23051" y="1715"/>
                    </a:cubicBezTo>
                    <a:cubicBezTo>
                      <a:pt x="25051" y="2762"/>
                      <a:pt x="26575" y="4286"/>
                      <a:pt x="27718" y="6191"/>
                    </a:cubicBezTo>
                    <a:cubicBezTo>
                      <a:pt x="28861" y="8096"/>
                      <a:pt x="29337" y="10192"/>
                      <a:pt x="29337" y="12478"/>
                    </a:cubicBezTo>
                    <a:cubicBezTo>
                      <a:pt x="29337" y="15335"/>
                      <a:pt x="28575" y="17717"/>
                      <a:pt x="27146" y="19622"/>
                    </a:cubicBezTo>
                    <a:cubicBezTo>
                      <a:pt x="25718" y="21527"/>
                      <a:pt x="23908" y="22860"/>
                      <a:pt x="21812" y="23717"/>
                    </a:cubicBezTo>
                    <a:lnTo>
                      <a:pt x="30766" y="39529"/>
                    </a:lnTo>
                    <a:lnTo>
                      <a:pt x="23717" y="39529"/>
                    </a:lnTo>
                    <a:lnTo>
                      <a:pt x="15526" y="24860"/>
                    </a:lnTo>
                    <a:lnTo>
                      <a:pt x="6191" y="24860"/>
                    </a:lnTo>
                    <a:lnTo>
                      <a:pt x="6191" y="39529"/>
                    </a:lnTo>
                    <a:lnTo>
                      <a:pt x="0" y="39529"/>
                    </a:lnTo>
                    <a:lnTo>
                      <a:pt x="0" y="0"/>
                    </a:lnTo>
                    <a:lnTo>
                      <a:pt x="16383" y="0"/>
                    </a:lnTo>
                    <a:close/>
                    <a:moveTo>
                      <a:pt x="16383" y="19336"/>
                    </a:moveTo>
                    <a:cubicBezTo>
                      <a:pt x="17717" y="19336"/>
                      <a:pt x="18860" y="19050"/>
                      <a:pt x="19907" y="18478"/>
                    </a:cubicBezTo>
                    <a:cubicBezTo>
                      <a:pt x="20955" y="17907"/>
                      <a:pt x="21717" y="17050"/>
                      <a:pt x="22289" y="16097"/>
                    </a:cubicBezTo>
                    <a:cubicBezTo>
                      <a:pt x="22860" y="15050"/>
                      <a:pt x="23146" y="13906"/>
                      <a:pt x="23146" y="12573"/>
                    </a:cubicBezTo>
                    <a:cubicBezTo>
                      <a:pt x="23146" y="11240"/>
                      <a:pt x="22860" y="10097"/>
                      <a:pt x="22289" y="9049"/>
                    </a:cubicBezTo>
                    <a:cubicBezTo>
                      <a:pt x="21717" y="8001"/>
                      <a:pt x="20860" y="7239"/>
                      <a:pt x="19907" y="6668"/>
                    </a:cubicBezTo>
                    <a:cubicBezTo>
                      <a:pt x="18860" y="6096"/>
                      <a:pt x="17717" y="5810"/>
                      <a:pt x="16383" y="5810"/>
                    </a:cubicBezTo>
                    <a:lnTo>
                      <a:pt x="6191" y="5810"/>
                    </a:lnTo>
                    <a:lnTo>
                      <a:pt x="6191" y="19336"/>
                    </a:lnTo>
                    <a:lnTo>
                      <a:pt x="16383" y="19336"/>
                    </a:lnTo>
                    <a:close/>
                  </a:path>
                </a:pathLst>
              </a:custGeom>
              <a:solidFill>
                <a:srgbClr val="FFFFFF"/>
              </a:solidFill>
              <a:ln w="9525" cap="flat">
                <a:noFill/>
                <a:prstDash val="solid"/>
                <a:miter/>
              </a:ln>
            </p:spPr>
            <p:txBody>
              <a:bodyPr rtlCol="0" anchor="ctr"/>
              <a:lstStyle/>
              <a:p>
                <a:endParaRPr lang="en-US" dirty="0">
                  <a:ea typeface="Intel Clear" panose="020B0604020203020204" pitchFamily="34" charset="0"/>
                  <a:cs typeface="Times New Roman" panose="02020603050405020304" pitchFamily="18" charset="0"/>
                </a:endParaRPr>
              </a:p>
            </p:txBody>
          </p:sp>
        </p:grpSp>
        <p:sp>
          <p:nvSpPr>
            <p:cNvPr id="15" name="Rectangle 14">
              <a:extLst>
                <a:ext uri="{FF2B5EF4-FFF2-40B4-BE49-F238E27FC236}">
                  <a16:creationId xmlns:a16="http://schemas.microsoft.com/office/drawing/2014/main" id="{EC1BCBB2-B699-44A9-B291-3CCD0D0E00F2}"/>
                </a:ext>
              </a:extLst>
            </p:cNvPr>
            <p:cNvSpPr/>
            <p:nvPr userDrawn="1"/>
          </p:nvSpPr>
          <p:spPr>
            <a:xfrm>
              <a:off x="860457" y="4951823"/>
              <a:ext cx="158111" cy="158111"/>
            </a:xfrm>
            <a:prstGeom prst="rect">
              <a:avLst/>
            </a:prstGeom>
            <a:solidFill>
              <a:schemeClr val="accent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16" name="Rectangle 15">
              <a:extLst>
                <a:ext uri="{FF2B5EF4-FFF2-40B4-BE49-F238E27FC236}">
                  <a16:creationId xmlns:a16="http://schemas.microsoft.com/office/drawing/2014/main" id="{73D17A91-F49E-45DE-835E-543E5DCD8458}"/>
                </a:ext>
              </a:extLst>
            </p:cNvPr>
            <p:cNvSpPr/>
            <p:nvPr userDrawn="1"/>
          </p:nvSpPr>
          <p:spPr>
            <a:xfrm>
              <a:off x="573803" y="5104242"/>
              <a:ext cx="286654" cy="286654"/>
            </a:xfrm>
            <a:prstGeom prst="rect">
              <a:avLst/>
            </a:prstGeom>
            <a:solidFill>
              <a:schemeClr val="accent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17" name="Rectangle 16">
              <a:extLst>
                <a:ext uri="{FF2B5EF4-FFF2-40B4-BE49-F238E27FC236}">
                  <a16:creationId xmlns:a16="http://schemas.microsoft.com/office/drawing/2014/main" id="{77E01F40-8D2A-43E6-B578-00B92049883B}"/>
                </a:ext>
              </a:extLst>
            </p:cNvPr>
            <p:cNvSpPr/>
            <p:nvPr userDrawn="1"/>
          </p:nvSpPr>
          <p:spPr>
            <a:xfrm>
              <a:off x="861107" y="5390896"/>
              <a:ext cx="610214" cy="610214"/>
            </a:xfrm>
            <a:prstGeom prst="rect">
              <a:avLst/>
            </a:prstGeom>
            <a:solidFill>
              <a:schemeClr val="accent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grpSp>
      <p:sp>
        <p:nvSpPr>
          <p:cNvPr id="14" name="Text Placeholder 13">
            <a:extLst>
              <a:ext uri="{FF2B5EF4-FFF2-40B4-BE49-F238E27FC236}">
                <a16:creationId xmlns:a16="http://schemas.microsoft.com/office/drawing/2014/main" id="{22825262-3F6E-4DC6-AA53-E30B25B15839}"/>
              </a:ext>
            </a:extLst>
          </p:cNvPr>
          <p:cNvSpPr>
            <a:spLocks noGrp="1"/>
          </p:cNvSpPr>
          <p:nvPr>
            <p:ph type="body" sz="quarter" idx="10"/>
          </p:nvPr>
        </p:nvSpPr>
        <p:spPr>
          <a:xfrm>
            <a:off x="1543438" y="944163"/>
            <a:ext cx="9810362" cy="627700"/>
          </a:xfrm>
        </p:spPr>
        <p:txBody>
          <a:bodyPr anchor="b" anchorCtr="0">
            <a:normAutofit/>
          </a:bodyPr>
          <a:lstStyle>
            <a:lvl1pPr marL="0" indent="0">
              <a:buFontTx/>
              <a:buNone/>
              <a:defRPr sz="1600">
                <a:solidFill>
                  <a:schemeClr val="accent2"/>
                </a:solidFill>
                <a:latin typeface="IntelOne Text" panose="020B0503020203020204" pitchFamily="34" charset="77"/>
              </a:defRPr>
            </a:lvl1pPr>
          </a:lstStyle>
          <a:p>
            <a:pPr lvl="0"/>
            <a:r>
              <a:rPr lang="en-US" dirty="0"/>
              <a:t>Click to edit Master text styles</a:t>
            </a:r>
          </a:p>
        </p:txBody>
      </p:sp>
      <p:sp>
        <p:nvSpPr>
          <p:cNvPr id="2" name="Title 1">
            <a:extLst>
              <a:ext uri="{FF2B5EF4-FFF2-40B4-BE49-F238E27FC236}">
                <a16:creationId xmlns:a16="http://schemas.microsoft.com/office/drawing/2014/main" id="{A0E6BC2F-544E-4727-A6CC-2BE3B3E01B51}"/>
              </a:ext>
            </a:extLst>
          </p:cNvPr>
          <p:cNvSpPr>
            <a:spLocks noGrp="1"/>
          </p:cNvSpPr>
          <p:nvPr>
            <p:ph type="ctrTitle"/>
          </p:nvPr>
        </p:nvSpPr>
        <p:spPr>
          <a:xfrm>
            <a:off x="1542536" y="1635111"/>
            <a:ext cx="9789007" cy="1874852"/>
          </a:xfrm>
        </p:spPr>
        <p:txBody>
          <a:bodyPr anchor="b"/>
          <a:lstStyle>
            <a:lvl1pPr algn="l">
              <a:defRPr sz="6000">
                <a:solidFill>
                  <a:schemeClr val="bg1"/>
                </a:solidFill>
              </a:defRPr>
            </a:lvl1pPr>
          </a:lstStyle>
          <a:p>
            <a:r>
              <a:rPr lang="en-US" dirty="0"/>
              <a:t>Click to edit Master title style</a:t>
            </a:r>
          </a:p>
        </p:txBody>
      </p:sp>
      <p:sp>
        <p:nvSpPr>
          <p:cNvPr id="3" name="Subtitle 2">
            <a:extLst>
              <a:ext uri="{FF2B5EF4-FFF2-40B4-BE49-F238E27FC236}">
                <a16:creationId xmlns:a16="http://schemas.microsoft.com/office/drawing/2014/main" id="{8BF0B31C-0AD0-4CC0-BF2B-DECE53E66658}"/>
              </a:ext>
            </a:extLst>
          </p:cNvPr>
          <p:cNvSpPr>
            <a:spLocks noGrp="1"/>
          </p:cNvSpPr>
          <p:nvPr>
            <p:ph type="subTitle" idx="1"/>
          </p:nvPr>
        </p:nvSpPr>
        <p:spPr>
          <a:xfrm>
            <a:off x="1542536" y="3602038"/>
            <a:ext cx="9789007" cy="1655762"/>
          </a:xfrm>
        </p:spPr>
        <p:txBody>
          <a:bodyPr/>
          <a:lstStyle>
            <a:lvl1pPr marL="0" indent="0" algn="l">
              <a:buNone/>
              <a:defRPr sz="24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3570682698"/>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userDrawn="1">
  <p:cSld name="Title Slide White">
    <p:bg>
      <p:bgPr>
        <a:solidFill>
          <a:schemeClr val="bg1"/>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66D8E5A8-9477-47F6-9CA7-9A7DC46705CE}"/>
              </a:ext>
              <a:ext uri="{C183D7F6-B498-43B3-948B-1728B52AA6E4}">
                <adec:decorative xmlns:adec="http://schemas.microsoft.com/office/drawing/2017/decorative" val="1"/>
              </a:ext>
            </a:extLst>
          </p:cNvPr>
          <p:cNvGrpSpPr/>
          <p:nvPr userDrawn="1"/>
        </p:nvGrpSpPr>
        <p:grpSpPr>
          <a:xfrm>
            <a:off x="573803" y="0"/>
            <a:ext cx="4325371" cy="6377476"/>
            <a:chOff x="573803" y="0"/>
            <a:chExt cx="4325371" cy="6377476"/>
          </a:xfrm>
        </p:grpSpPr>
        <p:sp>
          <p:nvSpPr>
            <p:cNvPr id="7" name="Rectangle 6">
              <a:extLst>
                <a:ext uri="{FF2B5EF4-FFF2-40B4-BE49-F238E27FC236}">
                  <a16:creationId xmlns:a16="http://schemas.microsoft.com/office/drawing/2014/main" id="{EF200040-B841-47B7-8555-E0299CDC24FA}"/>
                </a:ext>
              </a:extLst>
            </p:cNvPr>
            <p:cNvSpPr/>
            <p:nvPr userDrawn="1"/>
          </p:nvSpPr>
          <p:spPr>
            <a:xfrm>
              <a:off x="1468406" y="0"/>
              <a:ext cx="3430768" cy="5390870"/>
            </a:xfrm>
            <a:prstGeom prst="rect">
              <a:avLst/>
            </a:prstGeom>
            <a:solidFill>
              <a:schemeClr val="bg1">
                <a:lumMod val="95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18" name="Rectangle 17">
              <a:extLst>
                <a:ext uri="{FF2B5EF4-FFF2-40B4-BE49-F238E27FC236}">
                  <a16:creationId xmlns:a16="http://schemas.microsoft.com/office/drawing/2014/main" id="{A24C56C1-BF0A-4234-81F8-D2B769834C58}"/>
                </a:ext>
              </a:extLst>
            </p:cNvPr>
            <p:cNvSpPr/>
            <p:nvPr userDrawn="1"/>
          </p:nvSpPr>
          <p:spPr>
            <a:xfrm>
              <a:off x="860457" y="4951823"/>
              <a:ext cx="158111" cy="158111"/>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19" name="Rectangle 18">
              <a:extLst>
                <a:ext uri="{FF2B5EF4-FFF2-40B4-BE49-F238E27FC236}">
                  <a16:creationId xmlns:a16="http://schemas.microsoft.com/office/drawing/2014/main" id="{657C8AC4-A26E-48AF-9B2F-93A0F02E758D}"/>
                </a:ext>
              </a:extLst>
            </p:cNvPr>
            <p:cNvSpPr/>
            <p:nvPr userDrawn="1"/>
          </p:nvSpPr>
          <p:spPr>
            <a:xfrm>
              <a:off x="573803" y="5104242"/>
              <a:ext cx="286654" cy="286654"/>
            </a:xfrm>
            <a:prstGeom prst="rect">
              <a:avLst/>
            </a:prstGeom>
            <a:solidFill>
              <a:schemeClr val="accent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20" name="Rectangle 19">
              <a:extLst>
                <a:ext uri="{FF2B5EF4-FFF2-40B4-BE49-F238E27FC236}">
                  <a16:creationId xmlns:a16="http://schemas.microsoft.com/office/drawing/2014/main" id="{6D5060BD-E2D2-44BB-ADFB-2B20CEB8775D}"/>
                </a:ext>
              </a:extLst>
            </p:cNvPr>
            <p:cNvSpPr/>
            <p:nvPr userDrawn="1"/>
          </p:nvSpPr>
          <p:spPr>
            <a:xfrm>
              <a:off x="861107" y="5390896"/>
              <a:ext cx="610214" cy="610214"/>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pic>
          <p:nvPicPr>
            <p:cNvPr id="21" name="Graphic 20">
              <a:extLst>
                <a:ext uri="{FF2B5EF4-FFF2-40B4-BE49-F238E27FC236}">
                  <a16:creationId xmlns:a16="http://schemas.microsoft.com/office/drawing/2014/main" id="{5A184651-D34A-4937-8369-48ADD8E89C0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466513" y="5992753"/>
              <a:ext cx="1031758" cy="384723"/>
            </a:xfrm>
            <a:prstGeom prst="rect">
              <a:avLst/>
            </a:prstGeom>
          </p:spPr>
        </p:pic>
      </p:grpSp>
      <p:sp>
        <p:nvSpPr>
          <p:cNvPr id="14" name="Text Placeholder 13">
            <a:extLst>
              <a:ext uri="{FF2B5EF4-FFF2-40B4-BE49-F238E27FC236}">
                <a16:creationId xmlns:a16="http://schemas.microsoft.com/office/drawing/2014/main" id="{22825262-3F6E-4DC6-AA53-E30B25B15839}"/>
              </a:ext>
            </a:extLst>
          </p:cNvPr>
          <p:cNvSpPr>
            <a:spLocks noGrp="1"/>
          </p:cNvSpPr>
          <p:nvPr>
            <p:ph type="body" sz="quarter" idx="10"/>
          </p:nvPr>
        </p:nvSpPr>
        <p:spPr>
          <a:xfrm>
            <a:off x="1543438" y="944163"/>
            <a:ext cx="9810362" cy="627700"/>
          </a:xfrm>
        </p:spPr>
        <p:txBody>
          <a:bodyPr anchor="b" anchorCtr="0">
            <a:normAutofit/>
          </a:bodyPr>
          <a:lstStyle>
            <a:lvl1pPr marL="0" indent="0">
              <a:buFontTx/>
              <a:buNone/>
              <a:defRPr sz="1600">
                <a:solidFill>
                  <a:schemeClr val="accent1"/>
                </a:solidFill>
                <a:latin typeface="IntelOne Text" panose="020B0503020203020204" pitchFamily="34" charset="77"/>
              </a:defRPr>
            </a:lvl1pPr>
          </a:lstStyle>
          <a:p>
            <a:pPr lvl="0"/>
            <a:r>
              <a:rPr lang="en-US" dirty="0"/>
              <a:t>Click to edit Master text styles</a:t>
            </a:r>
          </a:p>
        </p:txBody>
      </p:sp>
      <p:sp>
        <p:nvSpPr>
          <p:cNvPr id="2" name="Title 1">
            <a:extLst>
              <a:ext uri="{FF2B5EF4-FFF2-40B4-BE49-F238E27FC236}">
                <a16:creationId xmlns:a16="http://schemas.microsoft.com/office/drawing/2014/main" id="{A0E6BC2F-544E-4727-A6CC-2BE3B3E01B51}"/>
              </a:ext>
            </a:extLst>
          </p:cNvPr>
          <p:cNvSpPr>
            <a:spLocks noGrp="1"/>
          </p:cNvSpPr>
          <p:nvPr>
            <p:ph type="ctrTitle"/>
          </p:nvPr>
        </p:nvSpPr>
        <p:spPr>
          <a:xfrm>
            <a:off x="1542536" y="1635111"/>
            <a:ext cx="9789007" cy="1874852"/>
          </a:xfrm>
        </p:spPr>
        <p:txBody>
          <a:bodyPr anchor="b"/>
          <a:lstStyle>
            <a:lvl1pPr algn="l">
              <a:defRPr sz="6000">
                <a:solidFill>
                  <a:schemeClr val="tx1"/>
                </a:solidFill>
              </a:defRPr>
            </a:lvl1pPr>
          </a:lstStyle>
          <a:p>
            <a:r>
              <a:rPr lang="en-US" dirty="0"/>
              <a:t>Click to edit Master title style</a:t>
            </a:r>
          </a:p>
        </p:txBody>
      </p:sp>
      <p:sp>
        <p:nvSpPr>
          <p:cNvPr id="3" name="Subtitle 2">
            <a:extLst>
              <a:ext uri="{FF2B5EF4-FFF2-40B4-BE49-F238E27FC236}">
                <a16:creationId xmlns:a16="http://schemas.microsoft.com/office/drawing/2014/main" id="{8BF0B31C-0AD0-4CC0-BF2B-DECE53E66658}"/>
              </a:ext>
            </a:extLst>
          </p:cNvPr>
          <p:cNvSpPr>
            <a:spLocks noGrp="1"/>
          </p:cNvSpPr>
          <p:nvPr>
            <p:ph type="subTitle" idx="1"/>
          </p:nvPr>
        </p:nvSpPr>
        <p:spPr>
          <a:xfrm>
            <a:off x="1542536" y="3602038"/>
            <a:ext cx="9789007" cy="1655762"/>
          </a:xfrm>
        </p:spPr>
        <p:txBody>
          <a:bodyPr/>
          <a:lstStyle>
            <a:lvl1pPr marL="0" indent="0" algn="l">
              <a:buNone/>
              <a:defRPr sz="24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Tree>
    <p:extLst>
      <p:ext uri="{BB962C8B-B14F-4D97-AF65-F5344CB8AC3E}">
        <p14:creationId xmlns:p14="http://schemas.microsoft.com/office/powerpoint/2010/main" val="402903413"/>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EA7416-C44D-4788-AE82-AF3D1327DA37}"/>
              </a:ext>
            </a:extLst>
          </p:cNvPr>
          <p:cNvSpPr>
            <a:spLocks noGrp="1"/>
          </p:cNvSpPr>
          <p:nvPr>
            <p:ph type="title"/>
          </p:nvPr>
        </p:nvSpPr>
        <p:spPr>
          <a:xfrm>
            <a:off x="381000" y="221694"/>
            <a:ext cx="10972800" cy="1199822"/>
          </a:xfrm>
        </p:spPr>
        <p:txBody>
          <a:bodyPr>
            <a:normAutofit/>
          </a:bodyPr>
          <a:lstStyle>
            <a:lvl1pPr>
              <a:defRPr sz="3600"/>
            </a:lvl1pPr>
          </a:lstStyle>
          <a:p>
            <a:r>
              <a:rPr lang="en-US" dirty="0"/>
              <a:t>Click to edit Master title style</a:t>
            </a:r>
          </a:p>
        </p:txBody>
      </p:sp>
      <p:sp>
        <p:nvSpPr>
          <p:cNvPr id="3" name="Content Placeholder 2">
            <a:extLst>
              <a:ext uri="{FF2B5EF4-FFF2-40B4-BE49-F238E27FC236}">
                <a16:creationId xmlns:a16="http://schemas.microsoft.com/office/drawing/2014/main" id="{F4768FF6-8FD0-4E13-A01B-AB7AF941CB42}"/>
              </a:ext>
            </a:extLst>
          </p:cNvPr>
          <p:cNvSpPr>
            <a:spLocks noGrp="1"/>
          </p:cNvSpPr>
          <p:nvPr>
            <p:ph idx="1"/>
          </p:nvPr>
        </p:nvSpPr>
        <p:spPr>
          <a:xfrm>
            <a:off x="381000" y="1487056"/>
            <a:ext cx="10972800" cy="468990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705435129"/>
      </p:ext>
    </p:extLst>
  </p:cSld>
  <p:clrMapOvr>
    <a:masterClrMapping/>
  </p:clrMapOvr>
  <p:extLst>
    <p:ext uri="{DCECCB84-F9BA-43D5-87BE-67443E8EF086}">
      <p15:sldGuideLst xmlns:p15="http://schemas.microsoft.com/office/powerpoint/2012/main">
        <p15:guide id="1" orient="horz" pos="2160">
          <p15:clr>
            <a:srgbClr val="FBAE40"/>
          </p15:clr>
        </p15:guide>
        <p15:guide id="2" pos="240">
          <p15:clr>
            <a:srgbClr val="FBAE40"/>
          </p15:clr>
        </p15:guide>
        <p15:guide id="3" pos="7152">
          <p15:clr>
            <a:srgbClr val="FBAE4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userDrawn="1">
  <p:cSld name="Title, Sub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EA7416-C44D-4788-AE82-AF3D1327DA37}"/>
              </a:ext>
            </a:extLst>
          </p:cNvPr>
          <p:cNvSpPr>
            <a:spLocks noGrp="1"/>
          </p:cNvSpPr>
          <p:nvPr>
            <p:ph type="title"/>
          </p:nvPr>
        </p:nvSpPr>
        <p:spPr>
          <a:xfrm>
            <a:off x="381000" y="221694"/>
            <a:ext cx="10972800" cy="1199822"/>
          </a:xfrm>
        </p:spPr>
        <p:txBody>
          <a:bodyPr>
            <a:normAutofit/>
          </a:bodyPr>
          <a:lstStyle>
            <a:lvl1pPr>
              <a:defRPr sz="3600"/>
            </a:lvl1pPr>
          </a:lstStyle>
          <a:p>
            <a:r>
              <a:rPr lang="en-US" dirty="0"/>
              <a:t>Click to edit Master title style</a:t>
            </a:r>
          </a:p>
        </p:txBody>
      </p:sp>
      <p:sp>
        <p:nvSpPr>
          <p:cNvPr id="5" name="Text Placeholder 4">
            <a:extLst>
              <a:ext uri="{FF2B5EF4-FFF2-40B4-BE49-F238E27FC236}">
                <a16:creationId xmlns:a16="http://schemas.microsoft.com/office/drawing/2014/main" id="{22C827E3-834F-40BA-9518-B0648BD536F2}"/>
              </a:ext>
            </a:extLst>
          </p:cNvPr>
          <p:cNvSpPr>
            <a:spLocks noGrp="1"/>
          </p:cNvSpPr>
          <p:nvPr>
            <p:ph type="body" sz="quarter" idx="10"/>
          </p:nvPr>
        </p:nvSpPr>
        <p:spPr>
          <a:xfrm>
            <a:off x="381000" y="1494289"/>
            <a:ext cx="10972800" cy="525462"/>
          </a:xfrm>
        </p:spPr>
        <p:txBody>
          <a:bodyPr>
            <a:noAutofit/>
          </a:bodyPr>
          <a:lstStyle>
            <a:lvl1pPr marL="0" indent="0">
              <a:buFontTx/>
              <a:buNone/>
              <a:defRPr sz="3200" b="0" i="0">
                <a:solidFill>
                  <a:schemeClr val="accent1"/>
                </a:solidFill>
                <a:latin typeface="IntelOne Text" panose="020B0503020203020204" pitchFamily="34" charset="77"/>
              </a:defRPr>
            </a:lvl1pPr>
          </a:lstStyle>
          <a:p>
            <a:pPr lvl="0"/>
            <a:r>
              <a:rPr lang="en-US" dirty="0"/>
              <a:t>Click to edit Master text styles</a:t>
            </a:r>
          </a:p>
        </p:txBody>
      </p:sp>
      <p:sp>
        <p:nvSpPr>
          <p:cNvPr id="3" name="Content Placeholder 2">
            <a:extLst>
              <a:ext uri="{FF2B5EF4-FFF2-40B4-BE49-F238E27FC236}">
                <a16:creationId xmlns:a16="http://schemas.microsoft.com/office/drawing/2014/main" id="{F4768FF6-8FD0-4E13-A01B-AB7AF941CB42}"/>
              </a:ext>
            </a:extLst>
          </p:cNvPr>
          <p:cNvSpPr>
            <a:spLocks noGrp="1"/>
          </p:cNvSpPr>
          <p:nvPr>
            <p:ph idx="1"/>
          </p:nvPr>
        </p:nvSpPr>
        <p:spPr>
          <a:xfrm>
            <a:off x="381000" y="2110067"/>
            <a:ext cx="10972800" cy="408425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21760343"/>
      </p:ext>
    </p:extLst>
  </p:cSld>
  <p:clrMapOvr>
    <a:masterClrMapping/>
  </p:clrMapOvr>
  <p:extLst>
    <p:ext uri="{DCECCB84-F9BA-43D5-87BE-67443E8EF086}">
      <p15:sldGuideLst xmlns:p15="http://schemas.microsoft.com/office/powerpoint/2012/main">
        <p15:guide id="1" orient="horz" pos="2160">
          <p15:clr>
            <a:srgbClr val="FBAE40"/>
          </p15:clr>
        </p15:guide>
        <p15:guide id="2" pos="240">
          <p15:clr>
            <a:srgbClr val="FBAE40"/>
          </p15:clr>
        </p15:guide>
        <p15:guide id="3" pos="7152">
          <p15:clr>
            <a:srgbClr val="FBAE4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Title, Sub 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B35A4-51BC-4EA4-8E63-8A7D09FB8A18}"/>
              </a:ext>
            </a:extLst>
          </p:cNvPr>
          <p:cNvSpPr>
            <a:spLocks noGrp="1"/>
          </p:cNvSpPr>
          <p:nvPr>
            <p:ph type="title"/>
          </p:nvPr>
        </p:nvSpPr>
        <p:spPr/>
        <p:txBody>
          <a:bodyPr/>
          <a:lstStyle/>
          <a:p>
            <a:r>
              <a:rPr lang="en-US" dirty="0"/>
              <a:t>Click to edit Master title style</a:t>
            </a:r>
          </a:p>
        </p:txBody>
      </p:sp>
      <p:sp>
        <p:nvSpPr>
          <p:cNvPr id="6" name="Text Placeholder 5">
            <a:extLst>
              <a:ext uri="{FF2B5EF4-FFF2-40B4-BE49-F238E27FC236}">
                <a16:creationId xmlns:a16="http://schemas.microsoft.com/office/drawing/2014/main" id="{5C66EBB2-584E-4CD8-BAAE-06D480D3A0CB}"/>
              </a:ext>
            </a:extLst>
          </p:cNvPr>
          <p:cNvSpPr>
            <a:spLocks noGrp="1"/>
          </p:cNvSpPr>
          <p:nvPr>
            <p:ph type="body" sz="quarter" idx="10"/>
          </p:nvPr>
        </p:nvSpPr>
        <p:spPr>
          <a:xfrm>
            <a:off x="381000" y="1495361"/>
            <a:ext cx="10972800" cy="530454"/>
          </a:xfrm>
        </p:spPr>
        <p:txBody>
          <a:bodyPr>
            <a:noAutofit/>
          </a:bodyPr>
          <a:lstStyle>
            <a:lvl1pPr marL="0" indent="0">
              <a:buNone/>
              <a:defRPr sz="3200" b="0" i="0">
                <a:solidFill>
                  <a:schemeClr val="accent1"/>
                </a:solidFill>
                <a:latin typeface="IntelOne Text" panose="020B0503020203020204" pitchFamily="34" charset="77"/>
              </a:defRPr>
            </a:lvl1pPr>
            <a:lvl2pPr marL="457200" indent="0">
              <a:buNone/>
              <a:defRPr/>
            </a:lvl2pPr>
          </a:lstStyle>
          <a:p>
            <a:pPr lvl="0"/>
            <a:r>
              <a:rPr lang="en-US" dirty="0"/>
              <a:t>Click to edit Master text styles</a:t>
            </a:r>
          </a:p>
        </p:txBody>
      </p:sp>
      <p:sp>
        <p:nvSpPr>
          <p:cNvPr id="3" name="Content Placeholder 2">
            <a:extLst>
              <a:ext uri="{FF2B5EF4-FFF2-40B4-BE49-F238E27FC236}">
                <a16:creationId xmlns:a16="http://schemas.microsoft.com/office/drawing/2014/main" id="{8C46AEA0-8A4A-4395-842E-1588A8A29D4C}"/>
              </a:ext>
            </a:extLst>
          </p:cNvPr>
          <p:cNvSpPr>
            <a:spLocks noGrp="1"/>
          </p:cNvSpPr>
          <p:nvPr>
            <p:ph sz="half" idx="1"/>
          </p:nvPr>
        </p:nvSpPr>
        <p:spPr>
          <a:xfrm>
            <a:off x="380999" y="2105680"/>
            <a:ext cx="5429865" cy="409577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9629D013-C7B6-4628-B2EF-9C1967AE6122}"/>
              </a:ext>
            </a:extLst>
          </p:cNvPr>
          <p:cNvSpPr>
            <a:spLocks noGrp="1"/>
          </p:cNvSpPr>
          <p:nvPr>
            <p:ph sz="half" idx="2"/>
          </p:nvPr>
        </p:nvSpPr>
        <p:spPr>
          <a:xfrm>
            <a:off x="5923935" y="2105680"/>
            <a:ext cx="5429865" cy="409577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9561022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D3FDDD-74D5-4A90-84FF-12487A99B8C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03F0804D-D32A-4E5A-ABE5-D972432135B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193EECA0-E469-451F-919A-EE01D239DB4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0E32A5F-C880-4A15-A6F2-BF49CB51B360}"/>
              </a:ext>
            </a:extLst>
          </p:cNvPr>
          <p:cNvSpPr>
            <a:spLocks noGrp="1"/>
          </p:cNvSpPr>
          <p:nvPr>
            <p:ph type="dt" sz="half" idx="10"/>
          </p:nvPr>
        </p:nvSpPr>
        <p:spPr/>
        <p:txBody>
          <a:bodyPr/>
          <a:lstStyle/>
          <a:p>
            <a:fld id="{3CB3AF75-5011-4208-8854-7FEB3BCAA888}" type="datetimeFigureOut">
              <a:rPr lang="en-IN" smtClean="0"/>
              <a:t>06-09-2022</a:t>
            </a:fld>
            <a:endParaRPr lang="en-IN"/>
          </a:p>
        </p:txBody>
      </p:sp>
      <p:sp>
        <p:nvSpPr>
          <p:cNvPr id="6" name="Footer Placeholder 5">
            <a:extLst>
              <a:ext uri="{FF2B5EF4-FFF2-40B4-BE49-F238E27FC236}">
                <a16:creationId xmlns:a16="http://schemas.microsoft.com/office/drawing/2014/main" id="{868DEB5E-99AD-411F-A91C-2BC1D993DA5C}"/>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6E0F79A6-CECF-490C-9433-35802141D7DB}"/>
              </a:ext>
            </a:extLst>
          </p:cNvPr>
          <p:cNvSpPr>
            <a:spLocks noGrp="1"/>
          </p:cNvSpPr>
          <p:nvPr>
            <p:ph type="sldNum" sz="quarter" idx="12"/>
          </p:nvPr>
        </p:nvSpPr>
        <p:spPr/>
        <p:txBody>
          <a:bodyPr/>
          <a:lstStyle/>
          <a:p>
            <a:fld id="{AECE5827-064E-4A58-9864-CA4B6C76DA45}" type="slidenum">
              <a:rPr lang="en-IN" smtClean="0"/>
              <a:t>‹#›</a:t>
            </a:fld>
            <a:endParaRPr lang="en-IN"/>
          </a:p>
        </p:txBody>
      </p:sp>
    </p:spTree>
    <p:extLst>
      <p:ext uri="{BB962C8B-B14F-4D97-AF65-F5344CB8AC3E}">
        <p14:creationId xmlns:p14="http://schemas.microsoft.com/office/powerpoint/2010/main" val="3717226937"/>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Title and 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B35A4-51BC-4EA4-8E63-8A7D09FB8A18}"/>
              </a:ext>
            </a:extLst>
          </p:cNvPr>
          <p:cNvSpPr>
            <a:spLocks noGrp="1"/>
          </p:cNvSpPr>
          <p:nvPr>
            <p:ph type="title"/>
          </p:nvPr>
        </p:nvSpPr>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8C46AEA0-8A4A-4395-842E-1588A8A29D4C}"/>
              </a:ext>
            </a:extLst>
          </p:cNvPr>
          <p:cNvSpPr>
            <a:spLocks noGrp="1"/>
          </p:cNvSpPr>
          <p:nvPr>
            <p:ph sz="half" idx="1"/>
          </p:nvPr>
        </p:nvSpPr>
        <p:spPr>
          <a:xfrm>
            <a:off x="380999" y="1496292"/>
            <a:ext cx="5429865" cy="468668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9629D013-C7B6-4628-B2EF-9C1967AE6122}"/>
              </a:ext>
            </a:extLst>
          </p:cNvPr>
          <p:cNvSpPr>
            <a:spLocks noGrp="1"/>
          </p:cNvSpPr>
          <p:nvPr>
            <p:ph sz="half" idx="2"/>
          </p:nvPr>
        </p:nvSpPr>
        <p:spPr>
          <a:xfrm>
            <a:off x="5923935" y="1496292"/>
            <a:ext cx="5429865" cy="4686689"/>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045513121"/>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userDrawn="1">
  <p:cSld name="Title, Sub, Content &amp; 2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B35A4-51BC-4EA4-8E63-8A7D09FB8A18}"/>
              </a:ext>
            </a:extLst>
          </p:cNvPr>
          <p:cNvSpPr>
            <a:spLocks noGrp="1"/>
          </p:cNvSpPr>
          <p:nvPr>
            <p:ph type="title"/>
          </p:nvPr>
        </p:nvSpPr>
        <p:spPr>
          <a:xfrm>
            <a:off x="381000" y="221694"/>
            <a:ext cx="5429864" cy="1199822"/>
          </a:xfrm>
        </p:spPr>
        <p:txBody>
          <a:bodyPr/>
          <a:lstStyle/>
          <a:p>
            <a:r>
              <a:rPr lang="en-US" dirty="0"/>
              <a:t>Click to edit Master title style</a:t>
            </a:r>
          </a:p>
        </p:txBody>
      </p:sp>
      <p:sp>
        <p:nvSpPr>
          <p:cNvPr id="6" name="Text Placeholder 5">
            <a:extLst>
              <a:ext uri="{FF2B5EF4-FFF2-40B4-BE49-F238E27FC236}">
                <a16:creationId xmlns:a16="http://schemas.microsoft.com/office/drawing/2014/main" id="{5C66EBB2-584E-4CD8-BAAE-06D480D3A0CB}"/>
              </a:ext>
            </a:extLst>
          </p:cNvPr>
          <p:cNvSpPr>
            <a:spLocks noGrp="1"/>
          </p:cNvSpPr>
          <p:nvPr>
            <p:ph type="body" sz="quarter" idx="10"/>
          </p:nvPr>
        </p:nvSpPr>
        <p:spPr>
          <a:xfrm>
            <a:off x="381000" y="1495361"/>
            <a:ext cx="5429864" cy="530454"/>
          </a:xfrm>
        </p:spPr>
        <p:txBody>
          <a:bodyPr>
            <a:noAutofit/>
          </a:bodyPr>
          <a:lstStyle>
            <a:lvl1pPr marL="0" indent="0">
              <a:buNone/>
              <a:defRPr sz="2800">
                <a:solidFill>
                  <a:schemeClr val="accent1"/>
                </a:solidFill>
                <a:latin typeface="IntelOne Text" panose="020B0503020203020204" pitchFamily="34" charset="77"/>
              </a:defRPr>
            </a:lvl1pPr>
            <a:lvl2pPr marL="457200" indent="0">
              <a:buNone/>
              <a:defRPr/>
            </a:lvl2pPr>
          </a:lstStyle>
          <a:p>
            <a:pPr lvl="0"/>
            <a:r>
              <a:rPr lang="en-US" dirty="0"/>
              <a:t>Click to edit Master text styles</a:t>
            </a:r>
          </a:p>
        </p:txBody>
      </p:sp>
      <p:sp>
        <p:nvSpPr>
          <p:cNvPr id="3" name="Content Placeholder 2">
            <a:extLst>
              <a:ext uri="{FF2B5EF4-FFF2-40B4-BE49-F238E27FC236}">
                <a16:creationId xmlns:a16="http://schemas.microsoft.com/office/drawing/2014/main" id="{8C46AEA0-8A4A-4395-842E-1588A8A29D4C}"/>
              </a:ext>
            </a:extLst>
          </p:cNvPr>
          <p:cNvSpPr>
            <a:spLocks noGrp="1"/>
          </p:cNvSpPr>
          <p:nvPr>
            <p:ph sz="half" idx="1"/>
          </p:nvPr>
        </p:nvSpPr>
        <p:spPr>
          <a:xfrm>
            <a:off x="380999" y="2105680"/>
            <a:ext cx="5429865" cy="409577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6">
            <a:extLst>
              <a:ext uri="{FF2B5EF4-FFF2-40B4-BE49-F238E27FC236}">
                <a16:creationId xmlns:a16="http://schemas.microsoft.com/office/drawing/2014/main" id="{BF6811E0-242E-4455-9E93-6248E7DEDA0B}"/>
              </a:ext>
            </a:extLst>
          </p:cNvPr>
          <p:cNvSpPr>
            <a:spLocks noGrp="1"/>
          </p:cNvSpPr>
          <p:nvPr>
            <p:ph type="pic" sz="quarter" idx="11"/>
          </p:nvPr>
        </p:nvSpPr>
        <p:spPr>
          <a:xfrm>
            <a:off x="5926394" y="230287"/>
            <a:ext cx="5429250" cy="2410686"/>
          </a:xfrm>
        </p:spPr>
        <p:txBody>
          <a:bodyPr/>
          <a:lstStyle>
            <a:lvl1pPr marL="0" indent="0">
              <a:buNone/>
              <a:defRPr/>
            </a:lvl1pPr>
          </a:lstStyle>
          <a:p>
            <a:endParaRPr lang="en-US" dirty="0"/>
          </a:p>
        </p:txBody>
      </p:sp>
      <p:sp>
        <p:nvSpPr>
          <p:cNvPr id="9" name="Text Placeholder 8">
            <a:extLst>
              <a:ext uri="{FF2B5EF4-FFF2-40B4-BE49-F238E27FC236}">
                <a16:creationId xmlns:a16="http://schemas.microsoft.com/office/drawing/2014/main" id="{49775C37-EE38-450C-8269-79E50F8E88A0}"/>
              </a:ext>
            </a:extLst>
          </p:cNvPr>
          <p:cNvSpPr>
            <a:spLocks noGrp="1"/>
          </p:cNvSpPr>
          <p:nvPr>
            <p:ph type="body" sz="quarter" idx="12"/>
          </p:nvPr>
        </p:nvSpPr>
        <p:spPr>
          <a:xfrm>
            <a:off x="5926138" y="2655075"/>
            <a:ext cx="5429250" cy="470063"/>
          </a:xfrm>
        </p:spPr>
        <p:txBody>
          <a:bodyPr>
            <a:normAutofit/>
          </a:bodyPr>
          <a:lstStyle>
            <a:lvl1pPr marL="0" indent="0">
              <a:buNone/>
              <a:defRPr sz="1600">
                <a:solidFill>
                  <a:schemeClr val="tx1"/>
                </a:solidFill>
              </a:defRPr>
            </a:lvl1pPr>
            <a:lvl2pPr marL="457200" indent="0">
              <a:buNone/>
              <a:defRPr/>
            </a:lvl2pPr>
          </a:lstStyle>
          <a:p>
            <a:pPr lvl="0"/>
            <a:r>
              <a:rPr lang="en-US" dirty="0"/>
              <a:t>Click to edit Master text styles</a:t>
            </a:r>
          </a:p>
        </p:txBody>
      </p:sp>
      <p:sp>
        <p:nvSpPr>
          <p:cNvPr id="10" name="Picture Placeholder 6">
            <a:extLst>
              <a:ext uri="{FF2B5EF4-FFF2-40B4-BE49-F238E27FC236}">
                <a16:creationId xmlns:a16="http://schemas.microsoft.com/office/drawing/2014/main" id="{7DC24117-8044-4F60-A59D-9F61002D6C8C}"/>
              </a:ext>
            </a:extLst>
          </p:cNvPr>
          <p:cNvSpPr>
            <a:spLocks noGrp="1"/>
          </p:cNvSpPr>
          <p:nvPr>
            <p:ph type="pic" sz="quarter" idx="13"/>
          </p:nvPr>
        </p:nvSpPr>
        <p:spPr>
          <a:xfrm>
            <a:off x="5924550" y="3331781"/>
            <a:ext cx="5429250" cy="2410686"/>
          </a:xfrm>
        </p:spPr>
        <p:txBody>
          <a:bodyPr/>
          <a:lstStyle>
            <a:lvl1pPr marL="0" indent="0">
              <a:buNone/>
              <a:defRPr/>
            </a:lvl1pPr>
          </a:lstStyle>
          <a:p>
            <a:endParaRPr lang="en-US" dirty="0"/>
          </a:p>
        </p:txBody>
      </p:sp>
      <p:sp>
        <p:nvSpPr>
          <p:cNvPr id="11" name="Text Placeholder 8">
            <a:extLst>
              <a:ext uri="{FF2B5EF4-FFF2-40B4-BE49-F238E27FC236}">
                <a16:creationId xmlns:a16="http://schemas.microsoft.com/office/drawing/2014/main" id="{205F9606-8CF6-4C56-B2B6-E8A04B25F11E}"/>
              </a:ext>
            </a:extLst>
          </p:cNvPr>
          <p:cNvSpPr>
            <a:spLocks noGrp="1"/>
          </p:cNvSpPr>
          <p:nvPr>
            <p:ph type="body" sz="quarter" idx="14"/>
          </p:nvPr>
        </p:nvSpPr>
        <p:spPr>
          <a:xfrm>
            <a:off x="5924294" y="5767077"/>
            <a:ext cx="5429250" cy="470063"/>
          </a:xfrm>
        </p:spPr>
        <p:txBody>
          <a:bodyPr>
            <a:normAutofit/>
          </a:bodyPr>
          <a:lstStyle>
            <a:lvl1pPr marL="0" indent="0">
              <a:buNone/>
              <a:defRPr sz="1600">
                <a:solidFill>
                  <a:schemeClr val="tx1"/>
                </a:solidFill>
              </a:defRPr>
            </a:lvl1pPr>
            <a:lvl2pPr marL="457200" indent="0">
              <a:buNone/>
              <a:defRPr/>
            </a:lvl2pPr>
          </a:lstStyle>
          <a:p>
            <a:pPr lvl="0"/>
            <a:r>
              <a:rPr lang="en-US" dirty="0"/>
              <a:t>Click to edit Master text styles</a:t>
            </a:r>
          </a:p>
        </p:txBody>
      </p:sp>
    </p:spTree>
    <p:extLst>
      <p:ext uri="{BB962C8B-B14F-4D97-AF65-F5344CB8AC3E}">
        <p14:creationId xmlns:p14="http://schemas.microsoft.com/office/powerpoint/2010/main" val="3653513207"/>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userDrawn="1">
  <p:cSld name="Quote whi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A8C51-69D0-4653-9DD4-C9657C8565BF}"/>
              </a:ext>
            </a:extLst>
          </p:cNvPr>
          <p:cNvSpPr>
            <a:spLocks noGrp="1"/>
          </p:cNvSpPr>
          <p:nvPr>
            <p:ph type="title"/>
          </p:nvPr>
        </p:nvSpPr>
        <p:spPr/>
        <p:txBody>
          <a:bodyPr/>
          <a:lstStyle/>
          <a:p>
            <a:r>
              <a:rPr lang="en-US" dirty="0"/>
              <a:t>Click to edit Master title style</a:t>
            </a:r>
          </a:p>
        </p:txBody>
      </p:sp>
      <p:sp>
        <p:nvSpPr>
          <p:cNvPr id="4" name="Text Placeholder 3">
            <a:extLst>
              <a:ext uri="{FF2B5EF4-FFF2-40B4-BE49-F238E27FC236}">
                <a16:creationId xmlns:a16="http://schemas.microsoft.com/office/drawing/2014/main" id="{510A8B5C-DC90-4F60-9A7A-08826CF80830}"/>
              </a:ext>
            </a:extLst>
          </p:cNvPr>
          <p:cNvSpPr>
            <a:spLocks noGrp="1"/>
          </p:cNvSpPr>
          <p:nvPr>
            <p:ph type="body" sz="quarter" idx="10"/>
          </p:nvPr>
        </p:nvSpPr>
        <p:spPr>
          <a:xfrm>
            <a:off x="381000" y="1441833"/>
            <a:ext cx="10972800" cy="4241800"/>
          </a:xfrm>
        </p:spPr>
        <p:txBody>
          <a:bodyPr>
            <a:normAutofit/>
          </a:bodyPr>
          <a:lstStyle>
            <a:lvl1pPr marL="0" indent="0">
              <a:buNone/>
              <a:defRPr sz="6000" b="0" i="0">
                <a:solidFill>
                  <a:schemeClr val="accent1"/>
                </a:solidFill>
                <a:latin typeface="IntelOne Display Regular" panose="020B0503020203020204" pitchFamily="34" charset="77"/>
              </a:defRPr>
            </a:lvl1pPr>
          </a:lstStyle>
          <a:p>
            <a:pPr lvl="0"/>
            <a:r>
              <a:rPr lang="en-US" dirty="0"/>
              <a:t>Click to edit Master text styles</a:t>
            </a:r>
          </a:p>
        </p:txBody>
      </p:sp>
      <p:sp>
        <p:nvSpPr>
          <p:cNvPr id="6" name="Text Placeholder 5">
            <a:extLst>
              <a:ext uri="{FF2B5EF4-FFF2-40B4-BE49-F238E27FC236}">
                <a16:creationId xmlns:a16="http://schemas.microsoft.com/office/drawing/2014/main" id="{874C57F0-3964-4184-8486-C7C3D87AEA3B}"/>
              </a:ext>
            </a:extLst>
          </p:cNvPr>
          <p:cNvSpPr>
            <a:spLocks noGrp="1"/>
          </p:cNvSpPr>
          <p:nvPr>
            <p:ph type="body" sz="quarter" idx="11"/>
          </p:nvPr>
        </p:nvSpPr>
        <p:spPr>
          <a:xfrm>
            <a:off x="381000" y="5757203"/>
            <a:ext cx="10972800" cy="501650"/>
          </a:xfrm>
        </p:spPr>
        <p:txBody>
          <a:bodyPr/>
          <a:lstStyle>
            <a:lvl1pPr marL="0" indent="0">
              <a:buNone/>
              <a:defRPr>
                <a:solidFill>
                  <a:schemeClr val="tx2"/>
                </a:solidFill>
                <a:latin typeface="IntelOne Text" panose="020B0503020203020204" pitchFamily="34" charset="77"/>
              </a:defRPr>
            </a:lvl1pPr>
          </a:lstStyle>
          <a:p>
            <a:pPr lvl="0"/>
            <a:r>
              <a:rPr lang="en-US" dirty="0"/>
              <a:t>Click to edit Master text styles</a:t>
            </a:r>
          </a:p>
        </p:txBody>
      </p:sp>
    </p:spTree>
    <p:extLst>
      <p:ext uri="{BB962C8B-B14F-4D97-AF65-F5344CB8AC3E}">
        <p14:creationId xmlns:p14="http://schemas.microsoft.com/office/powerpoint/2010/main" val="122653022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userDrawn="1">
  <p:cSld name="Quote Blu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A8C51-69D0-4653-9DD4-C9657C8565BF}"/>
              </a:ext>
            </a:extLst>
          </p:cNvPr>
          <p:cNvSpPr>
            <a:spLocks noGrp="1"/>
          </p:cNvSpPr>
          <p:nvPr>
            <p:ph type="title"/>
          </p:nvPr>
        </p:nvSpPr>
        <p:spPr/>
        <p:txBody>
          <a:bodyPr/>
          <a:lstStyle>
            <a:lvl1pPr>
              <a:defRPr>
                <a:solidFill>
                  <a:schemeClr val="bg1"/>
                </a:solidFill>
              </a:defRPr>
            </a:lvl1pPr>
          </a:lstStyle>
          <a:p>
            <a:r>
              <a:rPr lang="en-US" dirty="0"/>
              <a:t>Click to edit Master title style</a:t>
            </a:r>
          </a:p>
        </p:txBody>
      </p:sp>
      <p:sp>
        <p:nvSpPr>
          <p:cNvPr id="4" name="Text Placeholder 3">
            <a:extLst>
              <a:ext uri="{FF2B5EF4-FFF2-40B4-BE49-F238E27FC236}">
                <a16:creationId xmlns:a16="http://schemas.microsoft.com/office/drawing/2014/main" id="{510A8B5C-DC90-4F60-9A7A-08826CF80830}"/>
              </a:ext>
            </a:extLst>
          </p:cNvPr>
          <p:cNvSpPr>
            <a:spLocks noGrp="1"/>
          </p:cNvSpPr>
          <p:nvPr>
            <p:ph type="body" sz="quarter" idx="10"/>
          </p:nvPr>
        </p:nvSpPr>
        <p:spPr>
          <a:xfrm>
            <a:off x="381000" y="1441833"/>
            <a:ext cx="10972800" cy="4241800"/>
          </a:xfrm>
        </p:spPr>
        <p:txBody>
          <a:bodyPr>
            <a:normAutofit/>
          </a:bodyPr>
          <a:lstStyle>
            <a:lvl1pPr marL="0" indent="0">
              <a:buNone/>
              <a:defRPr sz="6000" b="0" i="0">
                <a:solidFill>
                  <a:schemeClr val="bg1"/>
                </a:solidFill>
                <a:latin typeface="IntelOne Display Regular" panose="020B0503020203020204" pitchFamily="34" charset="77"/>
              </a:defRPr>
            </a:lvl1pPr>
          </a:lstStyle>
          <a:p>
            <a:pPr lvl="0"/>
            <a:r>
              <a:rPr lang="en-US" dirty="0"/>
              <a:t>Click to edit Master text styles</a:t>
            </a:r>
          </a:p>
        </p:txBody>
      </p:sp>
      <p:sp>
        <p:nvSpPr>
          <p:cNvPr id="6" name="Text Placeholder 5">
            <a:extLst>
              <a:ext uri="{FF2B5EF4-FFF2-40B4-BE49-F238E27FC236}">
                <a16:creationId xmlns:a16="http://schemas.microsoft.com/office/drawing/2014/main" id="{874C57F0-3964-4184-8486-C7C3D87AEA3B}"/>
              </a:ext>
            </a:extLst>
          </p:cNvPr>
          <p:cNvSpPr>
            <a:spLocks noGrp="1"/>
          </p:cNvSpPr>
          <p:nvPr>
            <p:ph type="body" sz="quarter" idx="11"/>
          </p:nvPr>
        </p:nvSpPr>
        <p:spPr>
          <a:xfrm>
            <a:off x="381000" y="5757203"/>
            <a:ext cx="10972800" cy="501650"/>
          </a:xfrm>
        </p:spPr>
        <p:txBody>
          <a:bodyPr/>
          <a:lstStyle>
            <a:lvl1pPr marL="0" indent="0">
              <a:buNone/>
              <a:defRPr>
                <a:solidFill>
                  <a:schemeClr val="accent2"/>
                </a:solidFill>
                <a:latin typeface="IntelOne Text" panose="020B0503020203020204" pitchFamily="34" charset="77"/>
              </a:defRPr>
            </a:lvl1pPr>
          </a:lstStyle>
          <a:p>
            <a:pPr lvl="0"/>
            <a:r>
              <a:rPr lang="en-US" dirty="0"/>
              <a:t>Click to edit Master text styles</a:t>
            </a:r>
          </a:p>
        </p:txBody>
      </p:sp>
      <p:sp>
        <p:nvSpPr>
          <p:cNvPr id="5" name="Rectangle 4">
            <a:extLst>
              <a:ext uri="{FF2B5EF4-FFF2-40B4-BE49-F238E27FC236}">
                <a16:creationId xmlns:a16="http://schemas.microsoft.com/office/drawing/2014/main" id="{A43DA6DA-63DC-460A-B2F4-6584E4114B06}"/>
              </a:ext>
              <a:ext uri="{C183D7F6-B498-43B3-948B-1728B52AA6E4}">
                <adec:decorative xmlns:adec="http://schemas.microsoft.com/office/drawing/2017/decorative" val="1"/>
              </a:ext>
            </a:extLst>
          </p:cNvPr>
          <p:cNvSpPr/>
          <p:nvPr userDrawn="1"/>
        </p:nvSpPr>
        <p:spPr>
          <a:xfrm>
            <a:off x="0" y="6400800"/>
            <a:ext cx="11734800" cy="457200"/>
          </a:xfrm>
          <a:prstGeom prst="rect">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pic>
        <p:nvPicPr>
          <p:cNvPr id="7" name="Graphic 6">
            <a:extLst>
              <a:ext uri="{FF2B5EF4-FFF2-40B4-BE49-F238E27FC236}">
                <a16:creationId xmlns:a16="http://schemas.microsoft.com/office/drawing/2014/main" id="{EF26FFBC-3F56-4549-828C-9A20F03B19B1}"/>
              </a:ext>
              <a:ext uri="{C183D7F6-B498-43B3-948B-1728B52AA6E4}">
                <adec:decorative xmlns:adec="http://schemas.microsoft.com/office/drawing/2017/decorative" val="1"/>
              </a:ext>
            </a:extLst>
          </p:cNvPr>
          <p:cNvPicPr>
            <a:picLocks noChangeAspect="1"/>
          </p:cNvPicPr>
          <p:nvPr userDrawn="1"/>
        </p:nvPicPr>
        <p:blipFill>
          <a:blip r:embed="rId2">
            <a:lum bright="100000"/>
            <a:extLst>
              <a:ext uri="{96DAC541-7B7A-43D3-8B79-37D633B846F1}">
                <asvg:svgBlip xmlns:asvg="http://schemas.microsoft.com/office/drawing/2016/SVG/main" r:embed="rId3"/>
              </a:ext>
            </a:extLst>
          </a:blip>
          <a:stretch>
            <a:fillRect/>
          </a:stretch>
        </p:blipFill>
        <p:spPr>
          <a:xfrm>
            <a:off x="11137466" y="6554735"/>
            <a:ext cx="476084" cy="177524"/>
          </a:xfrm>
          <a:prstGeom prst="rect">
            <a:avLst/>
          </a:prstGeom>
        </p:spPr>
      </p:pic>
      <p:sp>
        <p:nvSpPr>
          <p:cNvPr id="8" name="Rectangle 7">
            <a:extLst>
              <a:ext uri="{FF2B5EF4-FFF2-40B4-BE49-F238E27FC236}">
                <a16:creationId xmlns:a16="http://schemas.microsoft.com/office/drawing/2014/main" id="{1EBB8918-321F-4814-85AD-F9F7A8C67AEF}"/>
              </a:ext>
              <a:ext uri="{C183D7F6-B498-43B3-948B-1728B52AA6E4}">
                <adec:decorative xmlns:adec="http://schemas.microsoft.com/office/drawing/2017/decorative" val="1"/>
              </a:ext>
            </a:extLst>
          </p:cNvPr>
          <p:cNvSpPr/>
          <p:nvPr userDrawn="1"/>
        </p:nvSpPr>
        <p:spPr>
          <a:xfrm>
            <a:off x="11734800" y="0"/>
            <a:ext cx="457200" cy="6400800"/>
          </a:xfrm>
          <a:prstGeom prst="rect">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9" name="Rectangle 8">
            <a:extLst>
              <a:ext uri="{FF2B5EF4-FFF2-40B4-BE49-F238E27FC236}">
                <a16:creationId xmlns:a16="http://schemas.microsoft.com/office/drawing/2014/main" id="{7DFBDE8F-8844-4DFF-BA21-35B58CB1D8AF}"/>
              </a:ext>
              <a:ext uri="{C183D7F6-B498-43B3-948B-1728B52AA6E4}">
                <adec:decorative xmlns:adec="http://schemas.microsoft.com/office/drawing/2017/decorative" val="1"/>
              </a:ext>
            </a:extLst>
          </p:cNvPr>
          <p:cNvSpPr/>
          <p:nvPr userDrawn="1"/>
        </p:nvSpPr>
        <p:spPr>
          <a:xfrm>
            <a:off x="5537995" y="6510549"/>
            <a:ext cx="1116010" cy="246221"/>
          </a:xfrm>
          <a:prstGeom prst="rect">
            <a:avLst/>
          </a:prstGeom>
        </p:spPr>
        <p:txBody>
          <a:bodyPr wrap="none">
            <a:spAutoFit/>
          </a:bodyPr>
          <a:lstStyle/>
          <a:p>
            <a:pPr algn="ctr"/>
            <a:r>
              <a:rPr lang="en-US" sz="1000" dirty="0">
                <a:solidFill>
                  <a:schemeClr val="bg1"/>
                </a:solidFill>
                <a:ea typeface="Intel Clear" panose="020B0604020203020204" pitchFamily="34" charset="0"/>
                <a:cs typeface="Times New Roman" panose="02020603050405020304" pitchFamily="18" charset="0"/>
              </a:rPr>
              <a:t>Intel Confidential</a:t>
            </a:r>
          </a:p>
        </p:txBody>
      </p:sp>
      <p:sp>
        <p:nvSpPr>
          <p:cNvPr id="10" name="Rectangle 9">
            <a:extLst>
              <a:ext uri="{FF2B5EF4-FFF2-40B4-BE49-F238E27FC236}">
                <a16:creationId xmlns:a16="http://schemas.microsoft.com/office/drawing/2014/main" id="{D575CFAC-8A95-416C-AF0A-BE82C31DD56A}"/>
              </a:ext>
              <a:ext uri="{C183D7F6-B498-43B3-948B-1728B52AA6E4}">
                <adec:decorative xmlns:adec="http://schemas.microsoft.com/office/drawing/2017/decorative" val="1"/>
              </a:ext>
            </a:extLst>
          </p:cNvPr>
          <p:cNvSpPr/>
          <p:nvPr userDrawn="1"/>
        </p:nvSpPr>
        <p:spPr>
          <a:xfrm>
            <a:off x="286365" y="6510549"/>
            <a:ext cx="1701107" cy="246221"/>
          </a:xfrm>
          <a:prstGeom prst="rect">
            <a:avLst/>
          </a:prstGeom>
        </p:spPr>
        <p:txBody>
          <a:bodyPr wrap="none">
            <a:spAutoFit/>
          </a:bodyPr>
          <a:lstStyle/>
          <a:p>
            <a:pPr algn="l"/>
            <a:r>
              <a:rPr lang="en-US" sz="1000" dirty="0">
                <a:solidFill>
                  <a:schemeClr val="bg1"/>
                </a:solidFill>
                <a:ea typeface="Intel Clear" panose="020B0604020203020204" pitchFamily="34" charset="0"/>
                <a:cs typeface="Times New Roman" panose="02020603050405020304" pitchFamily="18" charset="0"/>
              </a:rPr>
              <a:t>Department or Event Name</a:t>
            </a:r>
          </a:p>
        </p:txBody>
      </p:sp>
      <p:sp>
        <p:nvSpPr>
          <p:cNvPr id="11" name="TextBox 10">
            <a:extLst>
              <a:ext uri="{FF2B5EF4-FFF2-40B4-BE49-F238E27FC236}">
                <a16:creationId xmlns:a16="http://schemas.microsoft.com/office/drawing/2014/main" id="{201852F3-59BE-4CC1-B2BF-0FAA22504E8B}"/>
              </a:ext>
              <a:ext uri="{C183D7F6-B498-43B3-948B-1728B52AA6E4}">
                <adec:decorative xmlns:adec="http://schemas.microsoft.com/office/drawing/2017/decorative" val="1"/>
              </a:ext>
            </a:extLst>
          </p:cNvPr>
          <p:cNvSpPr txBox="1"/>
          <p:nvPr userDrawn="1"/>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fld id="{4F6B73DA-0149-4325-A7B8-AE29BD4BC701}" type="slidenum">
              <a:rPr kumimoji="0" lang="en-US" sz="1000" b="0" i="0" u="none" strike="noStrike" cap="none" spc="0" normalizeH="0" baseline="0" smtClean="0">
                <a:ln>
                  <a:noFill/>
                </a:ln>
                <a:solidFill>
                  <a:schemeClr val="bg1"/>
                </a:solidFill>
                <a:effectLst/>
                <a:uFillTx/>
                <a:latin typeface="+mn-lt"/>
                <a:ea typeface="Intel Clear" panose="020B0604020203020204" pitchFamily="34" charset="0"/>
                <a:cs typeface="Times New Roman" panose="02020603050405020304" pitchFamily="18" charset="0"/>
                <a:sym typeface="Helvetica Neue"/>
              </a:rPr>
              <a:pPr marL="0" marR="0" indent="0" algn="ctr" defTabSz="2438338" rtl="0" fontAlgn="auto" latinLnBrk="0" hangingPunct="0">
                <a:lnSpc>
                  <a:spcPct val="100000"/>
                </a:lnSpc>
                <a:spcBef>
                  <a:spcPts val="0"/>
                </a:spcBef>
                <a:spcAft>
                  <a:spcPts val="0"/>
                </a:spcAft>
                <a:buClrTx/>
                <a:buSzTx/>
                <a:buFontTx/>
                <a:buNone/>
                <a:tabLst/>
              </a:pPr>
              <a:t>‹#›</a:t>
            </a:fld>
            <a:endParaRPr kumimoji="0" lang="en-US" sz="1000" b="0" i="0" u="none" strike="noStrike" cap="none" spc="0" normalizeH="0" baseline="0" dirty="0" err="1">
              <a:ln>
                <a:noFill/>
              </a:ln>
              <a:solidFill>
                <a:schemeClr val="bg1"/>
              </a:solidFill>
              <a:effectLst/>
              <a:uFillTx/>
              <a:latin typeface="+mn-lt"/>
              <a:ea typeface="Intel Clear" panose="020B0604020203020204" pitchFamily="34" charset="0"/>
              <a:cs typeface="Times New Roman" panose="02020603050405020304" pitchFamily="18" charset="0"/>
              <a:sym typeface="Helvetica Neue"/>
            </a:endParaRPr>
          </a:p>
        </p:txBody>
      </p:sp>
    </p:spTree>
    <p:extLst>
      <p:ext uri="{BB962C8B-B14F-4D97-AF65-F5344CB8AC3E}">
        <p14:creationId xmlns:p14="http://schemas.microsoft.com/office/powerpoint/2010/main" val="1416273923"/>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Segue Whi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A8C51-69D0-4653-9DD4-C9657C8565BF}"/>
              </a:ext>
            </a:extLst>
          </p:cNvPr>
          <p:cNvSpPr>
            <a:spLocks noGrp="1"/>
          </p:cNvSpPr>
          <p:nvPr>
            <p:ph type="title"/>
          </p:nvPr>
        </p:nvSpPr>
        <p:spPr>
          <a:xfrm>
            <a:off x="381000" y="2229178"/>
            <a:ext cx="10972800" cy="1199822"/>
          </a:xfrm>
        </p:spPr>
        <p:txBody>
          <a:bodyPr anchor="b" anchorCtr="0">
            <a:normAutofit/>
          </a:bodyPr>
          <a:lstStyle>
            <a:lvl1pPr>
              <a:defRPr sz="4800"/>
            </a:lvl1pPr>
          </a:lstStyle>
          <a:p>
            <a:r>
              <a:rPr lang="en-US" dirty="0"/>
              <a:t>Click to edit Master title style</a:t>
            </a:r>
          </a:p>
        </p:txBody>
      </p:sp>
      <p:sp>
        <p:nvSpPr>
          <p:cNvPr id="4" name="Text Placeholder 3">
            <a:extLst>
              <a:ext uri="{FF2B5EF4-FFF2-40B4-BE49-F238E27FC236}">
                <a16:creationId xmlns:a16="http://schemas.microsoft.com/office/drawing/2014/main" id="{510A8B5C-DC90-4F60-9A7A-08826CF80830}"/>
              </a:ext>
            </a:extLst>
          </p:cNvPr>
          <p:cNvSpPr>
            <a:spLocks noGrp="1"/>
          </p:cNvSpPr>
          <p:nvPr>
            <p:ph type="body" sz="quarter" idx="10"/>
          </p:nvPr>
        </p:nvSpPr>
        <p:spPr>
          <a:xfrm>
            <a:off x="381000" y="3449317"/>
            <a:ext cx="10972800" cy="681935"/>
          </a:xfrm>
        </p:spPr>
        <p:txBody>
          <a:bodyPr>
            <a:normAutofit/>
          </a:bodyPr>
          <a:lstStyle>
            <a:lvl1pPr marL="0" indent="0">
              <a:buNone/>
              <a:defRPr sz="2800">
                <a:solidFill>
                  <a:schemeClr val="accent1"/>
                </a:solidFill>
                <a:latin typeface="IntelOne Text" panose="020B0503020203020204" pitchFamily="34" charset="77"/>
              </a:defRPr>
            </a:lvl1pPr>
          </a:lstStyle>
          <a:p>
            <a:pPr lvl="0"/>
            <a:r>
              <a:rPr lang="en-US" dirty="0"/>
              <a:t>Click to edit Master text styles</a:t>
            </a:r>
          </a:p>
        </p:txBody>
      </p:sp>
    </p:spTree>
    <p:extLst>
      <p:ext uri="{BB962C8B-B14F-4D97-AF65-F5344CB8AC3E}">
        <p14:creationId xmlns:p14="http://schemas.microsoft.com/office/powerpoint/2010/main" val="2490024086"/>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showMasterSp="0" userDrawn="1">
  <p:cSld name="Segue Blue">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A8C51-69D0-4653-9DD4-C9657C8565BF}"/>
              </a:ext>
            </a:extLst>
          </p:cNvPr>
          <p:cNvSpPr>
            <a:spLocks noGrp="1"/>
          </p:cNvSpPr>
          <p:nvPr>
            <p:ph type="title"/>
          </p:nvPr>
        </p:nvSpPr>
        <p:spPr>
          <a:xfrm>
            <a:off x="381000" y="2229178"/>
            <a:ext cx="10972800" cy="1199822"/>
          </a:xfrm>
        </p:spPr>
        <p:txBody>
          <a:bodyPr anchor="b" anchorCtr="0">
            <a:normAutofit/>
          </a:bodyPr>
          <a:lstStyle>
            <a:lvl1pPr>
              <a:defRPr sz="4800">
                <a:solidFill>
                  <a:schemeClr val="bg1"/>
                </a:solidFill>
              </a:defRPr>
            </a:lvl1pPr>
          </a:lstStyle>
          <a:p>
            <a:r>
              <a:rPr lang="en-US" dirty="0"/>
              <a:t>Click to edit Master title style</a:t>
            </a:r>
          </a:p>
        </p:txBody>
      </p:sp>
      <p:sp>
        <p:nvSpPr>
          <p:cNvPr id="4" name="Text Placeholder 3">
            <a:extLst>
              <a:ext uri="{FF2B5EF4-FFF2-40B4-BE49-F238E27FC236}">
                <a16:creationId xmlns:a16="http://schemas.microsoft.com/office/drawing/2014/main" id="{510A8B5C-DC90-4F60-9A7A-08826CF80830}"/>
              </a:ext>
            </a:extLst>
          </p:cNvPr>
          <p:cNvSpPr>
            <a:spLocks noGrp="1"/>
          </p:cNvSpPr>
          <p:nvPr>
            <p:ph type="body" sz="quarter" idx="10"/>
          </p:nvPr>
        </p:nvSpPr>
        <p:spPr>
          <a:xfrm>
            <a:off x="381000" y="3449317"/>
            <a:ext cx="10972800" cy="681935"/>
          </a:xfrm>
        </p:spPr>
        <p:txBody>
          <a:bodyPr>
            <a:normAutofit/>
          </a:bodyPr>
          <a:lstStyle>
            <a:lvl1pPr marL="0" indent="0">
              <a:buNone/>
              <a:defRPr sz="2800">
                <a:solidFill>
                  <a:schemeClr val="accent2"/>
                </a:solidFill>
                <a:latin typeface="IntelOne Text" panose="020B0503020203020204" pitchFamily="34" charset="77"/>
              </a:defRPr>
            </a:lvl1pPr>
          </a:lstStyle>
          <a:p>
            <a:pPr lvl="0"/>
            <a:r>
              <a:rPr lang="en-US" dirty="0"/>
              <a:t>Click to edit Master text styles</a:t>
            </a:r>
          </a:p>
        </p:txBody>
      </p:sp>
      <p:sp>
        <p:nvSpPr>
          <p:cNvPr id="5" name="Rectangle 4">
            <a:extLst>
              <a:ext uri="{FF2B5EF4-FFF2-40B4-BE49-F238E27FC236}">
                <a16:creationId xmlns:a16="http://schemas.microsoft.com/office/drawing/2014/main" id="{3CEB7CF4-6E59-4F58-B339-D2AEFB0D202B}"/>
              </a:ext>
              <a:ext uri="{C183D7F6-B498-43B3-948B-1728B52AA6E4}">
                <adec:decorative xmlns:adec="http://schemas.microsoft.com/office/drawing/2017/decorative" val="1"/>
              </a:ext>
            </a:extLst>
          </p:cNvPr>
          <p:cNvSpPr/>
          <p:nvPr userDrawn="1"/>
        </p:nvSpPr>
        <p:spPr>
          <a:xfrm>
            <a:off x="0" y="6400800"/>
            <a:ext cx="11734800" cy="457200"/>
          </a:xfrm>
          <a:prstGeom prst="rect">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pic>
        <p:nvPicPr>
          <p:cNvPr id="6" name="Graphic 5">
            <a:extLst>
              <a:ext uri="{FF2B5EF4-FFF2-40B4-BE49-F238E27FC236}">
                <a16:creationId xmlns:a16="http://schemas.microsoft.com/office/drawing/2014/main" id="{42F87E56-D20F-4261-BEAD-AB9B17E14FC2}"/>
              </a:ext>
              <a:ext uri="{C183D7F6-B498-43B3-948B-1728B52AA6E4}">
                <adec:decorative xmlns:adec="http://schemas.microsoft.com/office/drawing/2017/decorative" val="1"/>
              </a:ext>
            </a:extLst>
          </p:cNvPr>
          <p:cNvPicPr>
            <a:picLocks noChangeAspect="1"/>
          </p:cNvPicPr>
          <p:nvPr userDrawn="1"/>
        </p:nvPicPr>
        <p:blipFill>
          <a:blip r:embed="rId2">
            <a:lum bright="100000"/>
            <a:extLst>
              <a:ext uri="{96DAC541-7B7A-43D3-8B79-37D633B846F1}">
                <asvg:svgBlip xmlns:asvg="http://schemas.microsoft.com/office/drawing/2016/SVG/main" r:embed="rId3"/>
              </a:ext>
            </a:extLst>
          </a:blip>
          <a:stretch>
            <a:fillRect/>
          </a:stretch>
        </p:blipFill>
        <p:spPr>
          <a:xfrm>
            <a:off x="11137466" y="6554735"/>
            <a:ext cx="476084" cy="177524"/>
          </a:xfrm>
          <a:prstGeom prst="rect">
            <a:avLst/>
          </a:prstGeom>
        </p:spPr>
      </p:pic>
      <p:sp>
        <p:nvSpPr>
          <p:cNvPr id="7" name="Rectangle 6">
            <a:extLst>
              <a:ext uri="{FF2B5EF4-FFF2-40B4-BE49-F238E27FC236}">
                <a16:creationId xmlns:a16="http://schemas.microsoft.com/office/drawing/2014/main" id="{55FB7B45-0229-4BD9-84EB-963DE20FBDD7}"/>
              </a:ext>
              <a:ext uri="{C183D7F6-B498-43B3-948B-1728B52AA6E4}">
                <adec:decorative xmlns:adec="http://schemas.microsoft.com/office/drawing/2017/decorative" val="1"/>
              </a:ext>
            </a:extLst>
          </p:cNvPr>
          <p:cNvSpPr/>
          <p:nvPr userDrawn="1"/>
        </p:nvSpPr>
        <p:spPr>
          <a:xfrm>
            <a:off x="11734800" y="0"/>
            <a:ext cx="457200" cy="6400800"/>
          </a:xfrm>
          <a:prstGeom prst="rect">
            <a:avLst/>
          </a:prstGeom>
          <a:solidFill>
            <a:schemeClr val="tx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8" name="Rectangle 7">
            <a:extLst>
              <a:ext uri="{FF2B5EF4-FFF2-40B4-BE49-F238E27FC236}">
                <a16:creationId xmlns:a16="http://schemas.microsoft.com/office/drawing/2014/main" id="{BF1CF056-9D11-4F80-AB2B-5694DFB8A527}"/>
              </a:ext>
              <a:ext uri="{C183D7F6-B498-43B3-948B-1728B52AA6E4}">
                <adec:decorative xmlns:adec="http://schemas.microsoft.com/office/drawing/2017/decorative" val="1"/>
              </a:ext>
            </a:extLst>
          </p:cNvPr>
          <p:cNvSpPr/>
          <p:nvPr userDrawn="1"/>
        </p:nvSpPr>
        <p:spPr>
          <a:xfrm>
            <a:off x="5537995" y="6510549"/>
            <a:ext cx="1116010" cy="246221"/>
          </a:xfrm>
          <a:prstGeom prst="rect">
            <a:avLst/>
          </a:prstGeom>
        </p:spPr>
        <p:txBody>
          <a:bodyPr wrap="none">
            <a:spAutoFit/>
          </a:bodyPr>
          <a:lstStyle/>
          <a:p>
            <a:pPr algn="ctr"/>
            <a:r>
              <a:rPr lang="en-US" sz="1000" dirty="0">
                <a:solidFill>
                  <a:schemeClr val="bg1"/>
                </a:solidFill>
                <a:ea typeface="Intel Clear" panose="020B0604020203020204" pitchFamily="34" charset="0"/>
                <a:cs typeface="Times New Roman" panose="02020603050405020304" pitchFamily="18" charset="0"/>
              </a:rPr>
              <a:t>Intel Confidential</a:t>
            </a:r>
          </a:p>
        </p:txBody>
      </p:sp>
      <p:sp>
        <p:nvSpPr>
          <p:cNvPr id="9" name="Rectangle 8">
            <a:extLst>
              <a:ext uri="{FF2B5EF4-FFF2-40B4-BE49-F238E27FC236}">
                <a16:creationId xmlns:a16="http://schemas.microsoft.com/office/drawing/2014/main" id="{9FD4934B-0E18-43C3-ABD3-375F5EB746E2}"/>
              </a:ext>
              <a:ext uri="{C183D7F6-B498-43B3-948B-1728B52AA6E4}">
                <adec:decorative xmlns:adec="http://schemas.microsoft.com/office/drawing/2017/decorative" val="1"/>
              </a:ext>
            </a:extLst>
          </p:cNvPr>
          <p:cNvSpPr/>
          <p:nvPr userDrawn="1"/>
        </p:nvSpPr>
        <p:spPr>
          <a:xfrm>
            <a:off x="286365" y="6510549"/>
            <a:ext cx="1701107" cy="246221"/>
          </a:xfrm>
          <a:prstGeom prst="rect">
            <a:avLst/>
          </a:prstGeom>
        </p:spPr>
        <p:txBody>
          <a:bodyPr wrap="none">
            <a:spAutoFit/>
          </a:bodyPr>
          <a:lstStyle/>
          <a:p>
            <a:pPr algn="l"/>
            <a:r>
              <a:rPr lang="en-US" sz="1000" dirty="0">
                <a:solidFill>
                  <a:schemeClr val="bg1"/>
                </a:solidFill>
                <a:ea typeface="Intel Clear" panose="020B0604020203020204" pitchFamily="34" charset="0"/>
                <a:cs typeface="Times New Roman" panose="02020603050405020304" pitchFamily="18" charset="0"/>
              </a:rPr>
              <a:t>Department or Event Name</a:t>
            </a:r>
          </a:p>
        </p:txBody>
      </p:sp>
      <p:sp>
        <p:nvSpPr>
          <p:cNvPr id="10" name="TextBox 9">
            <a:extLst>
              <a:ext uri="{FF2B5EF4-FFF2-40B4-BE49-F238E27FC236}">
                <a16:creationId xmlns:a16="http://schemas.microsoft.com/office/drawing/2014/main" id="{B33A9EF0-587D-4D66-AF71-B360DB9198E7}"/>
              </a:ext>
              <a:ext uri="{C183D7F6-B498-43B3-948B-1728B52AA6E4}">
                <adec:decorative xmlns:adec="http://schemas.microsoft.com/office/drawing/2017/decorative" val="1"/>
              </a:ext>
            </a:extLst>
          </p:cNvPr>
          <p:cNvSpPr txBox="1"/>
          <p:nvPr userDrawn="1"/>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fld id="{4F6B73DA-0149-4325-A7B8-AE29BD4BC701}" type="slidenum">
              <a:rPr kumimoji="0" lang="en-US" sz="1000" b="0" i="0" u="none" strike="noStrike" cap="none" spc="0" normalizeH="0" baseline="0" smtClean="0">
                <a:ln>
                  <a:noFill/>
                </a:ln>
                <a:solidFill>
                  <a:schemeClr val="bg1"/>
                </a:solidFill>
                <a:effectLst/>
                <a:uFillTx/>
                <a:latin typeface="+mn-lt"/>
                <a:ea typeface="Intel Clear" panose="020B0604020203020204" pitchFamily="34" charset="0"/>
                <a:cs typeface="Times New Roman" panose="02020603050405020304" pitchFamily="18" charset="0"/>
                <a:sym typeface="Helvetica Neue"/>
              </a:rPr>
              <a:pPr marL="0" marR="0" indent="0" algn="ctr" defTabSz="2438338" rtl="0" fontAlgn="auto" latinLnBrk="0" hangingPunct="0">
                <a:lnSpc>
                  <a:spcPct val="100000"/>
                </a:lnSpc>
                <a:spcBef>
                  <a:spcPts val="0"/>
                </a:spcBef>
                <a:spcAft>
                  <a:spcPts val="0"/>
                </a:spcAft>
                <a:buClrTx/>
                <a:buSzTx/>
                <a:buFontTx/>
                <a:buNone/>
                <a:tabLst/>
              </a:pPr>
              <a:t>‹#›</a:t>
            </a:fld>
            <a:endParaRPr kumimoji="0" lang="en-US" sz="1000" b="0" i="0" u="none" strike="noStrike" cap="none" spc="0" normalizeH="0" baseline="0" dirty="0" err="1">
              <a:ln>
                <a:noFill/>
              </a:ln>
              <a:solidFill>
                <a:schemeClr val="bg1"/>
              </a:solidFill>
              <a:effectLst/>
              <a:uFillTx/>
              <a:latin typeface="+mn-lt"/>
              <a:ea typeface="Intel Clear" panose="020B0604020203020204" pitchFamily="34" charset="0"/>
              <a:cs typeface="Times New Roman" panose="02020603050405020304" pitchFamily="18" charset="0"/>
              <a:sym typeface="Helvetica Neue"/>
            </a:endParaRPr>
          </a:p>
        </p:txBody>
      </p:sp>
    </p:spTree>
    <p:extLst>
      <p:ext uri="{BB962C8B-B14F-4D97-AF65-F5344CB8AC3E}">
        <p14:creationId xmlns:p14="http://schemas.microsoft.com/office/powerpoint/2010/main" val="2043642908"/>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userDrawn="1">
  <p:cSld name="Title and Content White">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EA8C51-69D0-4653-9DD4-C9657C8565BF}"/>
              </a:ext>
            </a:extLst>
          </p:cNvPr>
          <p:cNvSpPr>
            <a:spLocks noGrp="1"/>
          </p:cNvSpPr>
          <p:nvPr>
            <p:ph type="title"/>
          </p:nvPr>
        </p:nvSpPr>
        <p:spPr>
          <a:xfrm>
            <a:off x="925220" y="2614497"/>
            <a:ext cx="4838270" cy="1782383"/>
          </a:xfrm>
        </p:spPr>
        <p:txBody>
          <a:bodyPr anchor="t" anchorCtr="0">
            <a:normAutofit/>
          </a:bodyPr>
          <a:lstStyle>
            <a:lvl1pPr>
              <a:defRPr sz="4800">
                <a:solidFill>
                  <a:schemeClr val="tx1"/>
                </a:solidFill>
              </a:defRPr>
            </a:lvl1pPr>
          </a:lstStyle>
          <a:p>
            <a:r>
              <a:rPr lang="en-US" dirty="0"/>
              <a:t>Click to edit Master title style</a:t>
            </a:r>
          </a:p>
        </p:txBody>
      </p:sp>
      <p:sp>
        <p:nvSpPr>
          <p:cNvPr id="17" name="Rectangle 16">
            <a:extLst>
              <a:ext uri="{FF2B5EF4-FFF2-40B4-BE49-F238E27FC236}">
                <a16:creationId xmlns:a16="http://schemas.microsoft.com/office/drawing/2014/main" id="{E32B7E3E-B537-4EE3-BA97-B90982F6C31B}"/>
              </a:ext>
            </a:extLst>
          </p:cNvPr>
          <p:cNvSpPr/>
          <p:nvPr userDrawn="1"/>
        </p:nvSpPr>
        <p:spPr>
          <a:xfrm>
            <a:off x="11734800" y="6400800"/>
            <a:ext cx="457200" cy="457200"/>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14" name="Rectangle 13">
            <a:extLst>
              <a:ext uri="{FF2B5EF4-FFF2-40B4-BE49-F238E27FC236}">
                <a16:creationId xmlns:a16="http://schemas.microsoft.com/office/drawing/2014/main" id="{757C7E27-4D13-40CC-BD02-3CD7453D0B8C}"/>
              </a:ext>
              <a:ext uri="{C183D7F6-B498-43B3-948B-1728B52AA6E4}">
                <adec:decorative xmlns:adec="http://schemas.microsoft.com/office/drawing/2017/decorative" val="1"/>
              </a:ext>
            </a:extLst>
          </p:cNvPr>
          <p:cNvSpPr/>
          <p:nvPr userDrawn="1"/>
        </p:nvSpPr>
        <p:spPr>
          <a:xfrm>
            <a:off x="5867399" y="402558"/>
            <a:ext cx="5874297" cy="6003471"/>
          </a:xfrm>
          <a:prstGeom prst="rect">
            <a:avLst/>
          </a:prstGeom>
          <a:solidFill>
            <a:schemeClr val="bg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4" name="Text Placeholder 3">
            <a:extLst>
              <a:ext uri="{FF2B5EF4-FFF2-40B4-BE49-F238E27FC236}">
                <a16:creationId xmlns:a16="http://schemas.microsoft.com/office/drawing/2014/main" id="{510A8B5C-DC90-4F60-9A7A-08826CF80830}"/>
              </a:ext>
            </a:extLst>
          </p:cNvPr>
          <p:cNvSpPr>
            <a:spLocks noGrp="1"/>
          </p:cNvSpPr>
          <p:nvPr>
            <p:ph type="body" sz="quarter" idx="10"/>
          </p:nvPr>
        </p:nvSpPr>
        <p:spPr>
          <a:xfrm>
            <a:off x="6087623" y="546389"/>
            <a:ext cx="5433848" cy="1118706"/>
          </a:xfrm>
        </p:spPr>
        <p:txBody>
          <a:bodyPr anchor="ctr" anchorCtr="0">
            <a:noAutofit/>
          </a:bodyPr>
          <a:lstStyle>
            <a:lvl1pPr marL="0" indent="0">
              <a:buNone/>
              <a:defRPr sz="3200">
                <a:solidFill>
                  <a:schemeClr val="tx1"/>
                </a:solidFill>
              </a:defRPr>
            </a:lvl1pPr>
          </a:lstStyle>
          <a:p>
            <a:pPr lvl="0"/>
            <a:r>
              <a:rPr lang="en-US" dirty="0"/>
              <a:t>Click to edit Master text styles</a:t>
            </a:r>
          </a:p>
        </p:txBody>
      </p:sp>
      <p:grpSp>
        <p:nvGrpSpPr>
          <p:cNvPr id="3" name="Group 2">
            <a:extLst>
              <a:ext uri="{FF2B5EF4-FFF2-40B4-BE49-F238E27FC236}">
                <a16:creationId xmlns:a16="http://schemas.microsoft.com/office/drawing/2014/main" id="{3506BD04-B5E7-422F-B321-54907EFDFDD8}"/>
              </a:ext>
              <a:ext uri="{C183D7F6-B498-43B3-948B-1728B52AA6E4}">
                <adec:decorative xmlns:adec="http://schemas.microsoft.com/office/drawing/2017/decorative" val="1"/>
              </a:ext>
            </a:extLst>
          </p:cNvPr>
          <p:cNvGrpSpPr/>
          <p:nvPr userDrawn="1"/>
        </p:nvGrpSpPr>
        <p:grpSpPr>
          <a:xfrm>
            <a:off x="536812" y="2023074"/>
            <a:ext cx="492319" cy="591423"/>
            <a:chOff x="536812" y="2023074"/>
            <a:chExt cx="492319" cy="591423"/>
          </a:xfrm>
        </p:grpSpPr>
        <p:sp>
          <p:nvSpPr>
            <p:cNvPr id="11" name="Rectangle 10">
              <a:extLst>
                <a:ext uri="{FF2B5EF4-FFF2-40B4-BE49-F238E27FC236}">
                  <a16:creationId xmlns:a16="http://schemas.microsoft.com/office/drawing/2014/main" id="{22EB94AE-1165-4C66-B976-C2E168859D49}"/>
                </a:ext>
              </a:extLst>
            </p:cNvPr>
            <p:cNvSpPr/>
            <p:nvPr userDrawn="1"/>
          </p:nvSpPr>
          <p:spPr>
            <a:xfrm>
              <a:off x="709974" y="2295340"/>
              <a:ext cx="319157" cy="319157"/>
            </a:xfrm>
            <a:prstGeom prst="rect">
              <a:avLst/>
            </a:prstGeom>
            <a:solidFill>
              <a:schemeClr val="accent2"/>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12" name="Rectangle 11">
              <a:extLst>
                <a:ext uri="{FF2B5EF4-FFF2-40B4-BE49-F238E27FC236}">
                  <a16:creationId xmlns:a16="http://schemas.microsoft.com/office/drawing/2014/main" id="{E9F8E51D-DCA9-46A9-A882-29E595D6A99F}"/>
                </a:ext>
              </a:extLst>
            </p:cNvPr>
            <p:cNvSpPr/>
            <p:nvPr userDrawn="1"/>
          </p:nvSpPr>
          <p:spPr>
            <a:xfrm>
              <a:off x="536812" y="2123120"/>
              <a:ext cx="174318" cy="174318"/>
            </a:xfrm>
            <a:prstGeom prst="rect">
              <a:avLst/>
            </a:prstGeom>
            <a:solidFill>
              <a:srgbClr val="7BDE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13" name="Rectangle 12">
              <a:extLst>
                <a:ext uri="{FF2B5EF4-FFF2-40B4-BE49-F238E27FC236}">
                  <a16:creationId xmlns:a16="http://schemas.microsoft.com/office/drawing/2014/main" id="{7E74772E-29C4-4337-A397-0F1232F1F1FE}"/>
                </a:ext>
              </a:extLst>
            </p:cNvPr>
            <p:cNvSpPr/>
            <p:nvPr userDrawn="1"/>
          </p:nvSpPr>
          <p:spPr>
            <a:xfrm>
              <a:off x="711130" y="2023074"/>
              <a:ext cx="100045" cy="100045"/>
            </a:xfrm>
            <a:prstGeom prst="rect">
              <a:avLst/>
            </a:prstGeom>
            <a:solidFill>
              <a:srgbClr val="B4F0FF"/>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grpSp>
      <p:sp>
        <p:nvSpPr>
          <p:cNvPr id="16" name="Content Placeholder 15">
            <a:extLst>
              <a:ext uri="{FF2B5EF4-FFF2-40B4-BE49-F238E27FC236}">
                <a16:creationId xmlns:a16="http://schemas.microsoft.com/office/drawing/2014/main" id="{5706ADC8-E536-415C-9589-A82AD6F7BDD1}"/>
              </a:ext>
            </a:extLst>
          </p:cNvPr>
          <p:cNvSpPr>
            <a:spLocks noGrp="1"/>
          </p:cNvSpPr>
          <p:nvPr>
            <p:ph sz="quarter" idx="11"/>
          </p:nvPr>
        </p:nvSpPr>
        <p:spPr>
          <a:xfrm>
            <a:off x="6087623" y="1813801"/>
            <a:ext cx="5433848" cy="4376791"/>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extBox 17">
            <a:extLst>
              <a:ext uri="{FF2B5EF4-FFF2-40B4-BE49-F238E27FC236}">
                <a16:creationId xmlns:a16="http://schemas.microsoft.com/office/drawing/2014/main" id="{E175E17D-D74E-461D-9994-21701E9CF3FE}"/>
              </a:ext>
              <a:ext uri="{C183D7F6-B498-43B3-948B-1728B52AA6E4}">
                <adec:decorative xmlns:adec="http://schemas.microsoft.com/office/drawing/2017/decorative" val="1"/>
              </a:ext>
            </a:extLst>
          </p:cNvPr>
          <p:cNvSpPr txBox="1"/>
          <p:nvPr userDrawn="1"/>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fld id="{4F6B73DA-0149-4325-A7B8-AE29BD4BC701}" type="slidenum">
              <a:rPr kumimoji="0" lang="en-US" sz="1000" b="0" i="0" u="none" strike="noStrike" cap="none" spc="0" normalizeH="0" baseline="0" smtClean="0">
                <a:ln>
                  <a:noFill/>
                </a:ln>
                <a:solidFill>
                  <a:schemeClr val="tx1"/>
                </a:solidFill>
                <a:effectLst/>
                <a:uFillTx/>
                <a:latin typeface="+mn-lt"/>
                <a:ea typeface="Intel Clear" panose="020B0604020203020204" pitchFamily="34" charset="0"/>
                <a:cs typeface="Times New Roman" panose="02020603050405020304" pitchFamily="18" charset="0"/>
                <a:sym typeface="Helvetica Neue"/>
              </a:rPr>
              <a:pPr marL="0" marR="0" indent="0" algn="ctr" defTabSz="2438338" rtl="0" fontAlgn="auto" latinLnBrk="0" hangingPunct="0">
                <a:lnSpc>
                  <a:spcPct val="100000"/>
                </a:lnSpc>
                <a:spcBef>
                  <a:spcPts val="0"/>
                </a:spcBef>
                <a:spcAft>
                  <a:spcPts val="0"/>
                </a:spcAft>
                <a:buClrTx/>
                <a:buSzTx/>
                <a:buFontTx/>
                <a:buNone/>
                <a:tabLst/>
              </a:pPr>
              <a:t>‹#›</a:t>
            </a:fld>
            <a:endParaRPr kumimoji="0" lang="en-US" sz="1000" b="0" i="0" u="none" strike="noStrike" cap="none" spc="0" normalizeH="0" baseline="0" dirty="0" err="1">
              <a:ln>
                <a:noFill/>
              </a:ln>
              <a:solidFill>
                <a:schemeClr val="tx1"/>
              </a:solidFill>
              <a:effectLst/>
              <a:uFillTx/>
              <a:latin typeface="+mn-lt"/>
              <a:ea typeface="Intel Clear" panose="020B0604020203020204" pitchFamily="34" charset="0"/>
              <a:cs typeface="Times New Roman" panose="02020603050405020304" pitchFamily="18" charset="0"/>
              <a:sym typeface="Helvetica Neue"/>
            </a:endParaRPr>
          </a:p>
        </p:txBody>
      </p:sp>
    </p:spTree>
    <p:extLst>
      <p:ext uri="{BB962C8B-B14F-4D97-AF65-F5344CB8AC3E}">
        <p14:creationId xmlns:p14="http://schemas.microsoft.com/office/powerpoint/2010/main" val="128261233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userDrawn="1">
  <p:cSld name="Title and Content Blue B">
    <p:bg>
      <p:bgPr>
        <a:solidFill>
          <a:schemeClr val="tx2"/>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CC841197-2CF0-45F0-8F2A-7933BBBCA6C7}"/>
              </a:ext>
              <a:ext uri="{C183D7F6-B498-43B3-948B-1728B52AA6E4}">
                <adec:decorative xmlns:adec="http://schemas.microsoft.com/office/drawing/2017/decorative" val="1"/>
              </a:ext>
            </a:extLst>
          </p:cNvPr>
          <p:cNvSpPr/>
          <p:nvPr userDrawn="1"/>
        </p:nvSpPr>
        <p:spPr>
          <a:xfrm>
            <a:off x="11734800" y="6400800"/>
            <a:ext cx="457200" cy="457200"/>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14" name="Rectangle 13">
            <a:extLst>
              <a:ext uri="{FF2B5EF4-FFF2-40B4-BE49-F238E27FC236}">
                <a16:creationId xmlns:a16="http://schemas.microsoft.com/office/drawing/2014/main" id="{757C7E27-4D13-40CC-BD02-3CD7453D0B8C}"/>
              </a:ext>
              <a:ext uri="{C183D7F6-B498-43B3-948B-1728B52AA6E4}">
                <adec:decorative xmlns:adec="http://schemas.microsoft.com/office/drawing/2017/decorative" val="1"/>
              </a:ext>
            </a:extLst>
          </p:cNvPr>
          <p:cNvSpPr/>
          <p:nvPr userDrawn="1"/>
        </p:nvSpPr>
        <p:spPr>
          <a:xfrm>
            <a:off x="5867399" y="402558"/>
            <a:ext cx="5874297" cy="6003471"/>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2" name="Title 1">
            <a:extLst>
              <a:ext uri="{FF2B5EF4-FFF2-40B4-BE49-F238E27FC236}">
                <a16:creationId xmlns:a16="http://schemas.microsoft.com/office/drawing/2014/main" id="{B1EA8C51-69D0-4653-9DD4-C9657C8565BF}"/>
              </a:ext>
            </a:extLst>
          </p:cNvPr>
          <p:cNvSpPr>
            <a:spLocks noGrp="1"/>
          </p:cNvSpPr>
          <p:nvPr>
            <p:ph type="title"/>
          </p:nvPr>
        </p:nvSpPr>
        <p:spPr>
          <a:xfrm>
            <a:off x="925220" y="2614497"/>
            <a:ext cx="4838270" cy="1782383"/>
          </a:xfrm>
        </p:spPr>
        <p:txBody>
          <a:bodyPr anchor="t" anchorCtr="0">
            <a:normAutofit/>
          </a:bodyPr>
          <a:lstStyle>
            <a:lvl1pPr>
              <a:defRPr sz="4800">
                <a:solidFill>
                  <a:schemeClr val="bg1"/>
                </a:solidFill>
              </a:defRPr>
            </a:lvl1pPr>
          </a:lstStyle>
          <a:p>
            <a:r>
              <a:rPr lang="en-US" dirty="0"/>
              <a:t>Click to edit Master title style</a:t>
            </a:r>
          </a:p>
        </p:txBody>
      </p:sp>
      <p:sp>
        <p:nvSpPr>
          <p:cNvPr id="4" name="Text Placeholder 3">
            <a:extLst>
              <a:ext uri="{FF2B5EF4-FFF2-40B4-BE49-F238E27FC236}">
                <a16:creationId xmlns:a16="http://schemas.microsoft.com/office/drawing/2014/main" id="{510A8B5C-DC90-4F60-9A7A-08826CF80830}"/>
              </a:ext>
            </a:extLst>
          </p:cNvPr>
          <p:cNvSpPr>
            <a:spLocks noGrp="1"/>
          </p:cNvSpPr>
          <p:nvPr>
            <p:ph type="body" sz="quarter" idx="10"/>
          </p:nvPr>
        </p:nvSpPr>
        <p:spPr>
          <a:xfrm>
            <a:off x="6087623" y="546389"/>
            <a:ext cx="5433848" cy="1118706"/>
          </a:xfrm>
        </p:spPr>
        <p:txBody>
          <a:bodyPr anchor="ctr" anchorCtr="0">
            <a:noAutofit/>
          </a:bodyPr>
          <a:lstStyle>
            <a:lvl1pPr marL="0" indent="0">
              <a:buNone/>
              <a:defRPr sz="3200">
                <a:solidFill>
                  <a:schemeClr val="bg1"/>
                </a:solidFill>
              </a:defRPr>
            </a:lvl1pPr>
          </a:lstStyle>
          <a:p>
            <a:pPr lvl="0"/>
            <a:r>
              <a:rPr lang="en-US" dirty="0"/>
              <a:t>Click to edit Master text styles</a:t>
            </a:r>
          </a:p>
        </p:txBody>
      </p:sp>
      <p:sp>
        <p:nvSpPr>
          <p:cNvPr id="16" name="Content Placeholder 15">
            <a:extLst>
              <a:ext uri="{FF2B5EF4-FFF2-40B4-BE49-F238E27FC236}">
                <a16:creationId xmlns:a16="http://schemas.microsoft.com/office/drawing/2014/main" id="{5706ADC8-E536-415C-9589-A82AD6F7BDD1}"/>
              </a:ext>
            </a:extLst>
          </p:cNvPr>
          <p:cNvSpPr>
            <a:spLocks noGrp="1"/>
          </p:cNvSpPr>
          <p:nvPr>
            <p:ph sz="quarter" idx="11"/>
          </p:nvPr>
        </p:nvSpPr>
        <p:spPr>
          <a:xfrm>
            <a:off x="6087623" y="1813801"/>
            <a:ext cx="5433848" cy="4376791"/>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6" name="Graphic 5">
            <a:extLst>
              <a:ext uri="{FF2B5EF4-FFF2-40B4-BE49-F238E27FC236}">
                <a16:creationId xmlns:a16="http://schemas.microsoft.com/office/drawing/2014/main" id="{42F87E56-D20F-4261-BEAD-AB9B17E14FC2}"/>
              </a:ext>
              <a:ext uri="{C183D7F6-B498-43B3-948B-1728B52AA6E4}">
                <adec:decorative xmlns:adec="http://schemas.microsoft.com/office/drawing/2017/decorative" val="1"/>
              </a:ext>
            </a:extLst>
          </p:cNvPr>
          <p:cNvPicPr>
            <a:picLocks noChangeAspect="1"/>
          </p:cNvPicPr>
          <p:nvPr userDrawn="1"/>
        </p:nvPicPr>
        <p:blipFill>
          <a:blip r:embed="rId2">
            <a:lum bright="100000"/>
            <a:extLst>
              <a:ext uri="{96DAC541-7B7A-43D3-8B79-37D633B846F1}">
                <asvg:svgBlip xmlns:asvg="http://schemas.microsoft.com/office/drawing/2016/SVG/main" r:embed="rId3"/>
              </a:ext>
            </a:extLst>
          </a:blip>
          <a:stretch>
            <a:fillRect/>
          </a:stretch>
        </p:blipFill>
        <p:spPr>
          <a:xfrm>
            <a:off x="11137466" y="6554735"/>
            <a:ext cx="476084" cy="177524"/>
          </a:xfrm>
          <a:prstGeom prst="rect">
            <a:avLst/>
          </a:prstGeom>
        </p:spPr>
      </p:pic>
      <p:sp>
        <p:nvSpPr>
          <p:cNvPr id="8" name="Rectangle 7">
            <a:extLst>
              <a:ext uri="{FF2B5EF4-FFF2-40B4-BE49-F238E27FC236}">
                <a16:creationId xmlns:a16="http://schemas.microsoft.com/office/drawing/2014/main" id="{BF1CF056-9D11-4F80-AB2B-5694DFB8A527}"/>
              </a:ext>
              <a:ext uri="{C183D7F6-B498-43B3-948B-1728B52AA6E4}">
                <adec:decorative xmlns:adec="http://schemas.microsoft.com/office/drawing/2017/decorative" val="1"/>
              </a:ext>
            </a:extLst>
          </p:cNvPr>
          <p:cNvSpPr/>
          <p:nvPr userDrawn="1"/>
        </p:nvSpPr>
        <p:spPr>
          <a:xfrm>
            <a:off x="5537995" y="6510549"/>
            <a:ext cx="1116010" cy="246221"/>
          </a:xfrm>
          <a:prstGeom prst="rect">
            <a:avLst/>
          </a:prstGeom>
        </p:spPr>
        <p:txBody>
          <a:bodyPr wrap="none">
            <a:spAutoFit/>
          </a:bodyPr>
          <a:lstStyle/>
          <a:p>
            <a:pPr algn="ctr"/>
            <a:r>
              <a:rPr lang="en-US" sz="1000" dirty="0">
                <a:solidFill>
                  <a:schemeClr val="bg1"/>
                </a:solidFill>
                <a:ea typeface="Intel Clear" panose="020B0604020203020204" pitchFamily="34" charset="0"/>
                <a:cs typeface="Times New Roman" panose="02020603050405020304" pitchFamily="18" charset="0"/>
              </a:rPr>
              <a:t>Intel Confidential</a:t>
            </a:r>
          </a:p>
        </p:txBody>
      </p:sp>
      <p:sp>
        <p:nvSpPr>
          <p:cNvPr id="9" name="Rectangle 8">
            <a:extLst>
              <a:ext uri="{FF2B5EF4-FFF2-40B4-BE49-F238E27FC236}">
                <a16:creationId xmlns:a16="http://schemas.microsoft.com/office/drawing/2014/main" id="{9FD4934B-0E18-43C3-ABD3-375F5EB746E2}"/>
              </a:ext>
              <a:ext uri="{C183D7F6-B498-43B3-948B-1728B52AA6E4}">
                <adec:decorative xmlns:adec="http://schemas.microsoft.com/office/drawing/2017/decorative" val="1"/>
              </a:ext>
            </a:extLst>
          </p:cNvPr>
          <p:cNvSpPr/>
          <p:nvPr userDrawn="1"/>
        </p:nvSpPr>
        <p:spPr>
          <a:xfrm>
            <a:off x="286365" y="6510549"/>
            <a:ext cx="1701107" cy="246221"/>
          </a:xfrm>
          <a:prstGeom prst="rect">
            <a:avLst/>
          </a:prstGeom>
        </p:spPr>
        <p:txBody>
          <a:bodyPr wrap="none">
            <a:spAutoFit/>
          </a:bodyPr>
          <a:lstStyle/>
          <a:p>
            <a:pPr algn="l"/>
            <a:r>
              <a:rPr lang="en-US" sz="1000" dirty="0">
                <a:solidFill>
                  <a:schemeClr val="bg1"/>
                </a:solidFill>
                <a:ea typeface="Intel Clear" panose="020B0604020203020204" pitchFamily="34" charset="0"/>
                <a:cs typeface="Times New Roman" panose="02020603050405020304" pitchFamily="18" charset="0"/>
              </a:rPr>
              <a:t>Department or Event Name</a:t>
            </a:r>
          </a:p>
        </p:txBody>
      </p:sp>
      <p:sp>
        <p:nvSpPr>
          <p:cNvPr id="10" name="TextBox 9">
            <a:extLst>
              <a:ext uri="{FF2B5EF4-FFF2-40B4-BE49-F238E27FC236}">
                <a16:creationId xmlns:a16="http://schemas.microsoft.com/office/drawing/2014/main" id="{B33A9EF0-587D-4D66-AF71-B360DB9198E7}"/>
              </a:ext>
              <a:ext uri="{C183D7F6-B498-43B3-948B-1728B52AA6E4}">
                <adec:decorative xmlns:adec="http://schemas.microsoft.com/office/drawing/2017/decorative" val="1"/>
              </a:ext>
            </a:extLst>
          </p:cNvPr>
          <p:cNvSpPr txBox="1"/>
          <p:nvPr userDrawn="1"/>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fld id="{4F6B73DA-0149-4325-A7B8-AE29BD4BC701}" type="slidenum">
              <a:rPr kumimoji="0" lang="en-US" sz="1000" b="0" i="0" u="none" strike="noStrike" cap="none" spc="0" normalizeH="0" baseline="0" smtClean="0">
                <a:ln>
                  <a:noFill/>
                </a:ln>
                <a:solidFill>
                  <a:schemeClr val="bg1"/>
                </a:solidFill>
                <a:effectLst/>
                <a:uFillTx/>
                <a:latin typeface="+mn-lt"/>
                <a:ea typeface="Intel Clear" panose="020B0604020203020204" pitchFamily="34" charset="0"/>
                <a:cs typeface="Times New Roman" panose="02020603050405020304" pitchFamily="18" charset="0"/>
                <a:sym typeface="Helvetica Neue"/>
              </a:rPr>
              <a:pPr marL="0" marR="0" indent="0" algn="ctr" defTabSz="2438338" rtl="0" fontAlgn="auto" latinLnBrk="0" hangingPunct="0">
                <a:lnSpc>
                  <a:spcPct val="100000"/>
                </a:lnSpc>
                <a:spcBef>
                  <a:spcPts val="0"/>
                </a:spcBef>
                <a:spcAft>
                  <a:spcPts val="0"/>
                </a:spcAft>
                <a:buClrTx/>
                <a:buSzTx/>
                <a:buFontTx/>
                <a:buNone/>
                <a:tabLst/>
              </a:pPr>
              <a:t>‹#›</a:t>
            </a:fld>
            <a:endParaRPr kumimoji="0" lang="en-US" sz="1000" b="0" i="0" u="none" strike="noStrike" cap="none" spc="0" normalizeH="0" baseline="0" dirty="0" err="1">
              <a:ln>
                <a:noFill/>
              </a:ln>
              <a:solidFill>
                <a:schemeClr val="bg1"/>
              </a:solidFill>
              <a:effectLst/>
              <a:uFillTx/>
              <a:latin typeface="+mn-lt"/>
              <a:ea typeface="Intel Clear" panose="020B0604020203020204" pitchFamily="34" charset="0"/>
              <a:cs typeface="Times New Roman" panose="02020603050405020304" pitchFamily="18" charset="0"/>
              <a:sym typeface="Helvetica Neue"/>
            </a:endParaRPr>
          </a:p>
        </p:txBody>
      </p:sp>
      <p:grpSp>
        <p:nvGrpSpPr>
          <p:cNvPr id="3" name="Group 2">
            <a:extLst>
              <a:ext uri="{FF2B5EF4-FFF2-40B4-BE49-F238E27FC236}">
                <a16:creationId xmlns:a16="http://schemas.microsoft.com/office/drawing/2014/main" id="{AF16FE66-F77C-48EC-9636-B0D3F1F816E2}"/>
              </a:ext>
              <a:ext uri="{C183D7F6-B498-43B3-948B-1728B52AA6E4}">
                <adec:decorative xmlns:adec="http://schemas.microsoft.com/office/drawing/2017/decorative" val="1"/>
              </a:ext>
            </a:extLst>
          </p:cNvPr>
          <p:cNvGrpSpPr/>
          <p:nvPr userDrawn="1"/>
        </p:nvGrpSpPr>
        <p:grpSpPr>
          <a:xfrm>
            <a:off x="536812" y="2023074"/>
            <a:ext cx="492319" cy="591423"/>
            <a:chOff x="536812" y="2023074"/>
            <a:chExt cx="492319" cy="591423"/>
          </a:xfrm>
        </p:grpSpPr>
        <p:sp>
          <p:nvSpPr>
            <p:cNvPr id="11" name="Rectangle 10">
              <a:extLst>
                <a:ext uri="{FF2B5EF4-FFF2-40B4-BE49-F238E27FC236}">
                  <a16:creationId xmlns:a16="http://schemas.microsoft.com/office/drawing/2014/main" id="{22EB94AE-1165-4C66-B976-C2E168859D49}"/>
                </a:ext>
              </a:extLst>
            </p:cNvPr>
            <p:cNvSpPr/>
            <p:nvPr userDrawn="1"/>
          </p:nvSpPr>
          <p:spPr>
            <a:xfrm>
              <a:off x="709974" y="2295340"/>
              <a:ext cx="319157" cy="319157"/>
            </a:xfrm>
            <a:prstGeom prst="rect">
              <a:avLst/>
            </a:prstGeom>
            <a:solidFill>
              <a:schemeClr val="accent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12" name="Rectangle 11">
              <a:extLst>
                <a:ext uri="{FF2B5EF4-FFF2-40B4-BE49-F238E27FC236}">
                  <a16:creationId xmlns:a16="http://schemas.microsoft.com/office/drawing/2014/main" id="{E9F8E51D-DCA9-46A9-A882-29E595D6A99F}"/>
                </a:ext>
              </a:extLst>
            </p:cNvPr>
            <p:cNvSpPr/>
            <p:nvPr userDrawn="1"/>
          </p:nvSpPr>
          <p:spPr>
            <a:xfrm>
              <a:off x="536812" y="2123120"/>
              <a:ext cx="174318" cy="174318"/>
            </a:xfrm>
            <a:prstGeom prst="rect">
              <a:avLst/>
            </a:prstGeom>
            <a:solidFill>
              <a:schemeClr val="accent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13" name="Rectangle 12">
              <a:extLst>
                <a:ext uri="{FF2B5EF4-FFF2-40B4-BE49-F238E27FC236}">
                  <a16:creationId xmlns:a16="http://schemas.microsoft.com/office/drawing/2014/main" id="{7E74772E-29C4-4337-A397-0F1232F1F1FE}"/>
                </a:ext>
              </a:extLst>
            </p:cNvPr>
            <p:cNvSpPr/>
            <p:nvPr userDrawn="1"/>
          </p:nvSpPr>
          <p:spPr>
            <a:xfrm>
              <a:off x="711130" y="2023074"/>
              <a:ext cx="100045" cy="100045"/>
            </a:xfrm>
            <a:prstGeom prst="rect">
              <a:avLst/>
            </a:prstGeom>
            <a:solidFill>
              <a:schemeClr val="accent4"/>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grpSp>
    </p:spTree>
    <p:extLst>
      <p:ext uri="{BB962C8B-B14F-4D97-AF65-F5344CB8AC3E}">
        <p14:creationId xmlns:p14="http://schemas.microsoft.com/office/powerpoint/2010/main" val="4166127632"/>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userDrawn="1">
  <p:cSld name="Title with Frame Blue">
    <p:bg>
      <p:bgPr>
        <a:solidFill>
          <a:schemeClr val="tx2"/>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4875A302-45A3-481F-BFAB-9A074C3F7794}"/>
              </a:ext>
              <a:ext uri="{C183D7F6-B498-43B3-948B-1728B52AA6E4}">
                <adec:decorative xmlns:adec="http://schemas.microsoft.com/office/drawing/2017/decorative" val="1"/>
              </a:ext>
            </a:extLst>
          </p:cNvPr>
          <p:cNvSpPr/>
          <p:nvPr userDrawn="1"/>
        </p:nvSpPr>
        <p:spPr>
          <a:xfrm>
            <a:off x="457200" y="464127"/>
            <a:ext cx="11286348" cy="5944838"/>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2" name="Title 1">
            <a:extLst>
              <a:ext uri="{FF2B5EF4-FFF2-40B4-BE49-F238E27FC236}">
                <a16:creationId xmlns:a16="http://schemas.microsoft.com/office/drawing/2014/main" id="{8DFA79AD-8981-4F51-8CC1-43C885681348}"/>
              </a:ext>
            </a:extLst>
          </p:cNvPr>
          <p:cNvSpPr>
            <a:spLocks noGrp="1"/>
          </p:cNvSpPr>
          <p:nvPr>
            <p:ph type="title"/>
          </p:nvPr>
        </p:nvSpPr>
        <p:spPr>
          <a:xfrm>
            <a:off x="806922" y="1776845"/>
            <a:ext cx="10557387" cy="3304310"/>
          </a:xfrm>
        </p:spPr>
        <p:txBody>
          <a:bodyPr>
            <a:normAutofit/>
          </a:bodyPr>
          <a:lstStyle>
            <a:lvl1pPr algn="ctr">
              <a:defRPr sz="4800">
                <a:solidFill>
                  <a:schemeClr val="bg1"/>
                </a:solidFill>
              </a:defRPr>
            </a:lvl1pPr>
          </a:lstStyle>
          <a:p>
            <a:r>
              <a:rPr lang="en-US" dirty="0"/>
              <a:t>Click to edit Master title style</a:t>
            </a:r>
          </a:p>
        </p:txBody>
      </p:sp>
      <p:sp>
        <p:nvSpPr>
          <p:cNvPr id="4" name="Rectangle 3">
            <a:extLst>
              <a:ext uri="{FF2B5EF4-FFF2-40B4-BE49-F238E27FC236}">
                <a16:creationId xmlns:a16="http://schemas.microsoft.com/office/drawing/2014/main" id="{56A6F6B2-1DD0-42F2-9039-5327CC0EF19D}"/>
              </a:ext>
              <a:ext uri="{C183D7F6-B498-43B3-948B-1728B52AA6E4}">
                <adec:decorative xmlns:adec="http://schemas.microsoft.com/office/drawing/2017/decorative" val="1"/>
              </a:ext>
            </a:extLst>
          </p:cNvPr>
          <p:cNvSpPr/>
          <p:nvPr userDrawn="1"/>
        </p:nvSpPr>
        <p:spPr>
          <a:xfrm>
            <a:off x="11734800" y="6400800"/>
            <a:ext cx="457200" cy="457200"/>
          </a:xfrm>
          <a:prstGeom prst="rect">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5" name="TextBox 4">
            <a:extLst>
              <a:ext uri="{FF2B5EF4-FFF2-40B4-BE49-F238E27FC236}">
                <a16:creationId xmlns:a16="http://schemas.microsoft.com/office/drawing/2014/main" id="{7DB3A20D-927D-4DD1-8E5E-A3AC6EDE3968}"/>
              </a:ext>
              <a:ext uri="{C183D7F6-B498-43B3-948B-1728B52AA6E4}">
                <adec:decorative xmlns:adec="http://schemas.microsoft.com/office/drawing/2017/decorative" val="1"/>
              </a:ext>
            </a:extLst>
          </p:cNvPr>
          <p:cNvSpPr txBox="1"/>
          <p:nvPr userDrawn="1"/>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indent="0" algn="ctr" defTabSz="2438338" rtl="0" fontAlgn="auto" latinLnBrk="0" hangingPunct="0">
              <a:lnSpc>
                <a:spcPct val="100000"/>
              </a:lnSpc>
              <a:spcBef>
                <a:spcPts val="0"/>
              </a:spcBef>
              <a:spcAft>
                <a:spcPts val="0"/>
              </a:spcAft>
              <a:buClrTx/>
              <a:buSzTx/>
              <a:buFontTx/>
              <a:buNone/>
              <a:tabLst/>
            </a:pPr>
            <a:fld id="{4F6B73DA-0149-4325-A7B8-AE29BD4BC701}" type="slidenum">
              <a:rPr kumimoji="0" lang="en-US" sz="1000" b="0" i="0" u="none" strike="noStrike" cap="none" spc="0" normalizeH="0" baseline="0" smtClean="0">
                <a:ln>
                  <a:noFill/>
                </a:ln>
                <a:solidFill>
                  <a:schemeClr val="bg1"/>
                </a:solidFill>
                <a:effectLst/>
                <a:uFillTx/>
                <a:latin typeface="+mn-lt"/>
                <a:ea typeface="Intel Clear" panose="020B0604020203020204" pitchFamily="34" charset="0"/>
                <a:cs typeface="Times New Roman" panose="02020603050405020304" pitchFamily="18" charset="0"/>
                <a:sym typeface="Helvetica Neue"/>
              </a:rPr>
              <a:pPr marL="0" marR="0" indent="0" algn="ctr" defTabSz="2438338" rtl="0" fontAlgn="auto" latinLnBrk="0" hangingPunct="0">
                <a:lnSpc>
                  <a:spcPct val="100000"/>
                </a:lnSpc>
                <a:spcBef>
                  <a:spcPts val="0"/>
                </a:spcBef>
                <a:spcAft>
                  <a:spcPts val="0"/>
                </a:spcAft>
                <a:buClrTx/>
                <a:buSzTx/>
                <a:buFontTx/>
                <a:buNone/>
                <a:tabLst/>
              </a:pPr>
              <a:t>‹#›</a:t>
            </a:fld>
            <a:endParaRPr kumimoji="0" lang="en-US" sz="1000" b="0" i="0" u="none" strike="noStrike" cap="none" spc="0" normalizeH="0" baseline="0" dirty="0" err="1">
              <a:ln>
                <a:noFill/>
              </a:ln>
              <a:solidFill>
                <a:schemeClr val="bg1"/>
              </a:solidFill>
              <a:effectLst/>
              <a:uFillTx/>
              <a:latin typeface="+mn-lt"/>
              <a:ea typeface="Intel Clear" panose="020B0604020203020204" pitchFamily="34" charset="0"/>
              <a:cs typeface="Times New Roman" panose="02020603050405020304" pitchFamily="18" charset="0"/>
              <a:sym typeface="Helvetica Neue"/>
            </a:endParaRPr>
          </a:p>
        </p:txBody>
      </p:sp>
      <p:pic>
        <p:nvPicPr>
          <p:cNvPr id="6" name="Graphic 5">
            <a:extLst>
              <a:ext uri="{FF2B5EF4-FFF2-40B4-BE49-F238E27FC236}">
                <a16:creationId xmlns:a16="http://schemas.microsoft.com/office/drawing/2014/main" id="{5DDBF953-491D-46D1-9B3A-9BACF5F24487}"/>
              </a:ext>
              <a:ext uri="{C183D7F6-B498-43B3-948B-1728B52AA6E4}">
                <adec:decorative xmlns:adec="http://schemas.microsoft.com/office/drawing/2017/decorative" val="1"/>
              </a:ext>
            </a:extLst>
          </p:cNvPr>
          <p:cNvPicPr>
            <a:picLocks noChangeAspect="1"/>
          </p:cNvPicPr>
          <p:nvPr userDrawn="1"/>
        </p:nvPicPr>
        <p:blipFill>
          <a:blip r:embed="rId2">
            <a:lum bright="100000"/>
            <a:extLst>
              <a:ext uri="{96DAC541-7B7A-43D3-8B79-37D633B846F1}">
                <asvg:svgBlip xmlns:asvg="http://schemas.microsoft.com/office/drawing/2016/SVG/main" r:embed="rId3"/>
              </a:ext>
            </a:extLst>
          </a:blip>
          <a:stretch>
            <a:fillRect/>
          </a:stretch>
        </p:blipFill>
        <p:spPr>
          <a:xfrm>
            <a:off x="11137466" y="6554735"/>
            <a:ext cx="476084" cy="177524"/>
          </a:xfrm>
          <a:prstGeom prst="rect">
            <a:avLst/>
          </a:prstGeom>
        </p:spPr>
      </p:pic>
      <p:sp>
        <p:nvSpPr>
          <p:cNvPr id="7" name="Rectangle 6">
            <a:extLst>
              <a:ext uri="{FF2B5EF4-FFF2-40B4-BE49-F238E27FC236}">
                <a16:creationId xmlns:a16="http://schemas.microsoft.com/office/drawing/2014/main" id="{F2B9AAD6-9860-4DB3-B7F8-14D9F7EC7EC8}"/>
              </a:ext>
              <a:ext uri="{C183D7F6-B498-43B3-948B-1728B52AA6E4}">
                <adec:decorative xmlns:adec="http://schemas.microsoft.com/office/drawing/2017/decorative" val="1"/>
              </a:ext>
            </a:extLst>
          </p:cNvPr>
          <p:cNvSpPr/>
          <p:nvPr userDrawn="1"/>
        </p:nvSpPr>
        <p:spPr>
          <a:xfrm>
            <a:off x="5537995" y="6510549"/>
            <a:ext cx="1116010" cy="246221"/>
          </a:xfrm>
          <a:prstGeom prst="rect">
            <a:avLst/>
          </a:prstGeom>
        </p:spPr>
        <p:txBody>
          <a:bodyPr wrap="none">
            <a:spAutoFit/>
          </a:bodyPr>
          <a:lstStyle/>
          <a:p>
            <a:pPr algn="ctr"/>
            <a:r>
              <a:rPr lang="en-US" sz="1000" dirty="0">
                <a:solidFill>
                  <a:schemeClr val="bg1"/>
                </a:solidFill>
                <a:ea typeface="Intel Clear" panose="020B0604020203020204" pitchFamily="34" charset="0"/>
                <a:cs typeface="Times New Roman" panose="02020603050405020304" pitchFamily="18" charset="0"/>
              </a:rPr>
              <a:t>Intel Confidential</a:t>
            </a:r>
          </a:p>
        </p:txBody>
      </p:sp>
      <p:sp>
        <p:nvSpPr>
          <p:cNvPr id="8" name="Rectangle 7">
            <a:extLst>
              <a:ext uri="{FF2B5EF4-FFF2-40B4-BE49-F238E27FC236}">
                <a16:creationId xmlns:a16="http://schemas.microsoft.com/office/drawing/2014/main" id="{02595309-FEF7-41EA-9715-F4426DF07254}"/>
              </a:ext>
              <a:ext uri="{C183D7F6-B498-43B3-948B-1728B52AA6E4}">
                <adec:decorative xmlns:adec="http://schemas.microsoft.com/office/drawing/2017/decorative" val="1"/>
              </a:ext>
            </a:extLst>
          </p:cNvPr>
          <p:cNvSpPr/>
          <p:nvPr userDrawn="1"/>
        </p:nvSpPr>
        <p:spPr>
          <a:xfrm>
            <a:off x="286365" y="6510549"/>
            <a:ext cx="1701107" cy="246221"/>
          </a:xfrm>
          <a:prstGeom prst="rect">
            <a:avLst/>
          </a:prstGeom>
        </p:spPr>
        <p:txBody>
          <a:bodyPr wrap="none">
            <a:spAutoFit/>
          </a:bodyPr>
          <a:lstStyle/>
          <a:p>
            <a:pPr algn="l"/>
            <a:r>
              <a:rPr lang="en-US" sz="1000" dirty="0">
                <a:solidFill>
                  <a:schemeClr val="bg1"/>
                </a:solidFill>
                <a:ea typeface="Intel Clear" panose="020B0604020203020204" pitchFamily="34" charset="0"/>
                <a:cs typeface="Times New Roman" panose="02020603050405020304" pitchFamily="18" charset="0"/>
              </a:rPr>
              <a:t>Department or Event Name</a:t>
            </a:r>
          </a:p>
        </p:txBody>
      </p:sp>
    </p:spTree>
    <p:extLst>
      <p:ext uri="{BB962C8B-B14F-4D97-AF65-F5344CB8AC3E}">
        <p14:creationId xmlns:p14="http://schemas.microsoft.com/office/powerpoint/2010/main" val="2595907397"/>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showMasterSp="0" userDrawn="1">
  <p:cSld name="Intel Logo">
    <p:bg>
      <p:bgPr>
        <a:solidFill>
          <a:schemeClr val="accent1"/>
        </a:solidFill>
        <a:effectLst/>
      </p:bgPr>
    </p:bg>
    <p:spTree>
      <p:nvGrpSpPr>
        <p:cNvPr id="1" name=""/>
        <p:cNvGrpSpPr/>
        <p:nvPr/>
      </p:nvGrpSpPr>
      <p:grpSpPr>
        <a:xfrm>
          <a:off x="0" y="0"/>
          <a:ext cx="0" cy="0"/>
          <a:chOff x="0" y="0"/>
          <a:chExt cx="0" cy="0"/>
        </a:xfrm>
      </p:grpSpPr>
      <p:pic>
        <p:nvPicPr>
          <p:cNvPr id="11" name="Picture 10" descr="Logo&#10;&#10;Description automatically generated">
            <a:extLst>
              <a:ext uri="{FF2B5EF4-FFF2-40B4-BE49-F238E27FC236}">
                <a16:creationId xmlns:a16="http://schemas.microsoft.com/office/drawing/2014/main" id="{81D5E138-8800-4F6C-BD71-5E098EFFE25F}"/>
              </a:ext>
            </a:extLst>
          </p:cNvPr>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4014381" y="2626737"/>
            <a:ext cx="4052408" cy="1643927"/>
          </a:xfrm>
          <a:prstGeom prst="rect">
            <a:avLst/>
          </a:prstGeom>
        </p:spPr>
      </p:pic>
    </p:spTree>
    <p:extLst>
      <p:ext uri="{BB962C8B-B14F-4D97-AF65-F5344CB8AC3E}">
        <p14:creationId xmlns:p14="http://schemas.microsoft.com/office/powerpoint/2010/main" val="112560121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4.xml"/><Relationship Id="rId18" Type="http://schemas.openxmlformats.org/officeDocument/2006/relationships/slideLayout" Target="../slideLayouts/slideLayout29.xml"/><Relationship Id="rId26" Type="http://schemas.openxmlformats.org/officeDocument/2006/relationships/slideLayout" Target="../slideLayouts/slideLayout37.xml"/><Relationship Id="rId39" Type="http://schemas.openxmlformats.org/officeDocument/2006/relationships/slideLayout" Target="../slideLayouts/slideLayout50.xml"/><Relationship Id="rId21" Type="http://schemas.openxmlformats.org/officeDocument/2006/relationships/slideLayout" Target="../slideLayouts/slideLayout32.xml"/><Relationship Id="rId34" Type="http://schemas.openxmlformats.org/officeDocument/2006/relationships/slideLayout" Target="../slideLayouts/slideLayout45.xml"/><Relationship Id="rId42" Type="http://schemas.openxmlformats.org/officeDocument/2006/relationships/slideLayout" Target="../slideLayouts/slideLayout53.xml"/><Relationship Id="rId47" Type="http://schemas.openxmlformats.org/officeDocument/2006/relationships/theme" Target="../theme/theme2.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9" Type="http://schemas.openxmlformats.org/officeDocument/2006/relationships/slideLayout" Target="../slideLayouts/slideLayout40.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slideLayout" Target="../slideLayouts/slideLayout35.xml"/><Relationship Id="rId32" Type="http://schemas.openxmlformats.org/officeDocument/2006/relationships/slideLayout" Target="../slideLayouts/slideLayout43.xml"/><Relationship Id="rId37" Type="http://schemas.openxmlformats.org/officeDocument/2006/relationships/slideLayout" Target="../slideLayouts/slideLayout48.xml"/><Relationship Id="rId40" Type="http://schemas.openxmlformats.org/officeDocument/2006/relationships/slideLayout" Target="../slideLayouts/slideLayout51.xml"/><Relationship Id="rId45" Type="http://schemas.openxmlformats.org/officeDocument/2006/relationships/slideLayout" Target="../slideLayouts/slideLayout56.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28" Type="http://schemas.openxmlformats.org/officeDocument/2006/relationships/slideLayout" Target="../slideLayouts/slideLayout39.xml"/><Relationship Id="rId36" Type="http://schemas.openxmlformats.org/officeDocument/2006/relationships/slideLayout" Target="../slideLayouts/slideLayout47.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31" Type="http://schemas.openxmlformats.org/officeDocument/2006/relationships/slideLayout" Target="../slideLayouts/slideLayout42.xml"/><Relationship Id="rId44" Type="http://schemas.openxmlformats.org/officeDocument/2006/relationships/slideLayout" Target="../slideLayouts/slideLayout55.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 Id="rId27" Type="http://schemas.openxmlformats.org/officeDocument/2006/relationships/slideLayout" Target="../slideLayouts/slideLayout38.xml"/><Relationship Id="rId30" Type="http://schemas.openxmlformats.org/officeDocument/2006/relationships/slideLayout" Target="../slideLayouts/slideLayout41.xml"/><Relationship Id="rId35" Type="http://schemas.openxmlformats.org/officeDocument/2006/relationships/slideLayout" Target="../slideLayouts/slideLayout46.xml"/><Relationship Id="rId43" Type="http://schemas.openxmlformats.org/officeDocument/2006/relationships/slideLayout" Target="../slideLayouts/slideLayout54.xml"/><Relationship Id="rId8" Type="http://schemas.openxmlformats.org/officeDocument/2006/relationships/slideLayout" Target="../slideLayouts/slideLayout19.xml"/><Relationship Id="rId3" Type="http://schemas.openxmlformats.org/officeDocument/2006/relationships/slideLayout" Target="../slideLayouts/slideLayout14.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5" Type="http://schemas.openxmlformats.org/officeDocument/2006/relationships/slideLayout" Target="../slideLayouts/slideLayout36.xml"/><Relationship Id="rId33" Type="http://schemas.openxmlformats.org/officeDocument/2006/relationships/slideLayout" Target="../slideLayouts/slideLayout44.xml"/><Relationship Id="rId38" Type="http://schemas.openxmlformats.org/officeDocument/2006/relationships/slideLayout" Target="../slideLayouts/slideLayout49.xml"/><Relationship Id="rId46" Type="http://schemas.openxmlformats.org/officeDocument/2006/relationships/slideLayout" Target="../slideLayouts/slideLayout57.xml"/><Relationship Id="rId20" Type="http://schemas.openxmlformats.org/officeDocument/2006/relationships/slideLayout" Target="../slideLayouts/slideLayout31.xml"/><Relationship Id="rId41" Type="http://schemas.openxmlformats.org/officeDocument/2006/relationships/slideLayout" Target="../slideLayouts/slideLayout52.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70.xml"/><Relationship Id="rId18" Type="http://schemas.openxmlformats.org/officeDocument/2006/relationships/slideLayout" Target="../slideLayouts/slideLayout75.xml"/><Relationship Id="rId26" Type="http://schemas.openxmlformats.org/officeDocument/2006/relationships/slideLayout" Target="../slideLayouts/slideLayout83.xml"/><Relationship Id="rId39" Type="http://schemas.openxmlformats.org/officeDocument/2006/relationships/slideLayout" Target="../slideLayouts/slideLayout96.xml"/><Relationship Id="rId21" Type="http://schemas.openxmlformats.org/officeDocument/2006/relationships/slideLayout" Target="../slideLayouts/slideLayout78.xml"/><Relationship Id="rId34" Type="http://schemas.openxmlformats.org/officeDocument/2006/relationships/slideLayout" Target="../slideLayouts/slideLayout91.xml"/><Relationship Id="rId42" Type="http://schemas.openxmlformats.org/officeDocument/2006/relationships/slideLayout" Target="../slideLayouts/slideLayout99.xml"/><Relationship Id="rId7" Type="http://schemas.openxmlformats.org/officeDocument/2006/relationships/slideLayout" Target="../slideLayouts/slideLayout64.xml"/><Relationship Id="rId2" Type="http://schemas.openxmlformats.org/officeDocument/2006/relationships/slideLayout" Target="../slideLayouts/slideLayout59.xml"/><Relationship Id="rId16" Type="http://schemas.openxmlformats.org/officeDocument/2006/relationships/slideLayout" Target="../slideLayouts/slideLayout73.xml"/><Relationship Id="rId20" Type="http://schemas.openxmlformats.org/officeDocument/2006/relationships/slideLayout" Target="../slideLayouts/slideLayout77.xml"/><Relationship Id="rId29" Type="http://schemas.openxmlformats.org/officeDocument/2006/relationships/slideLayout" Target="../slideLayouts/slideLayout86.xml"/><Relationship Id="rId41" Type="http://schemas.openxmlformats.org/officeDocument/2006/relationships/slideLayout" Target="../slideLayouts/slideLayout98.xml"/><Relationship Id="rId1" Type="http://schemas.openxmlformats.org/officeDocument/2006/relationships/slideLayout" Target="../slideLayouts/slideLayout58.xml"/><Relationship Id="rId6" Type="http://schemas.openxmlformats.org/officeDocument/2006/relationships/slideLayout" Target="../slideLayouts/slideLayout63.xml"/><Relationship Id="rId11" Type="http://schemas.openxmlformats.org/officeDocument/2006/relationships/slideLayout" Target="../slideLayouts/slideLayout68.xml"/><Relationship Id="rId24" Type="http://schemas.openxmlformats.org/officeDocument/2006/relationships/slideLayout" Target="../slideLayouts/slideLayout81.xml"/><Relationship Id="rId32" Type="http://schemas.openxmlformats.org/officeDocument/2006/relationships/slideLayout" Target="../slideLayouts/slideLayout89.xml"/><Relationship Id="rId37" Type="http://schemas.openxmlformats.org/officeDocument/2006/relationships/slideLayout" Target="../slideLayouts/slideLayout94.xml"/><Relationship Id="rId40" Type="http://schemas.openxmlformats.org/officeDocument/2006/relationships/slideLayout" Target="../slideLayouts/slideLayout97.xml"/><Relationship Id="rId5" Type="http://schemas.openxmlformats.org/officeDocument/2006/relationships/slideLayout" Target="../slideLayouts/slideLayout62.xml"/><Relationship Id="rId15" Type="http://schemas.openxmlformats.org/officeDocument/2006/relationships/slideLayout" Target="../slideLayouts/slideLayout72.xml"/><Relationship Id="rId23" Type="http://schemas.openxmlformats.org/officeDocument/2006/relationships/slideLayout" Target="../slideLayouts/slideLayout80.xml"/><Relationship Id="rId28" Type="http://schemas.openxmlformats.org/officeDocument/2006/relationships/slideLayout" Target="../slideLayouts/slideLayout85.xml"/><Relationship Id="rId36" Type="http://schemas.openxmlformats.org/officeDocument/2006/relationships/slideLayout" Target="../slideLayouts/slideLayout93.xml"/><Relationship Id="rId10" Type="http://schemas.openxmlformats.org/officeDocument/2006/relationships/slideLayout" Target="../slideLayouts/slideLayout67.xml"/><Relationship Id="rId19" Type="http://schemas.openxmlformats.org/officeDocument/2006/relationships/slideLayout" Target="../slideLayouts/slideLayout76.xml"/><Relationship Id="rId31" Type="http://schemas.openxmlformats.org/officeDocument/2006/relationships/slideLayout" Target="../slideLayouts/slideLayout88.xml"/><Relationship Id="rId44" Type="http://schemas.openxmlformats.org/officeDocument/2006/relationships/theme" Target="../theme/theme3.xml"/><Relationship Id="rId4" Type="http://schemas.openxmlformats.org/officeDocument/2006/relationships/slideLayout" Target="../slideLayouts/slideLayout61.xml"/><Relationship Id="rId9" Type="http://schemas.openxmlformats.org/officeDocument/2006/relationships/slideLayout" Target="../slideLayouts/slideLayout66.xml"/><Relationship Id="rId14" Type="http://schemas.openxmlformats.org/officeDocument/2006/relationships/slideLayout" Target="../slideLayouts/slideLayout71.xml"/><Relationship Id="rId22" Type="http://schemas.openxmlformats.org/officeDocument/2006/relationships/slideLayout" Target="../slideLayouts/slideLayout79.xml"/><Relationship Id="rId27" Type="http://schemas.openxmlformats.org/officeDocument/2006/relationships/slideLayout" Target="../slideLayouts/slideLayout84.xml"/><Relationship Id="rId30" Type="http://schemas.openxmlformats.org/officeDocument/2006/relationships/slideLayout" Target="../slideLayouts/slideLayout87.xml"/><Relationship Id="rId35" Type="http://schemas.openxmlformats.org/officeDocument/2006/relationships/slideLayout" Target="../slideLayouts/slideLayout92.xml"/><Relationship Id="rId43" Type="http://schemas.openxmlformats.org/officeDocument/2006/relationships/slideLayout" Target="../slideLayouts/slideLayout100.xml"/><Relationship Id="rId8" Type="http://schemas.openxmlformats.org/officeDocument/2006/relationships/slideLayout" Target="../slideLayouts/slideLayout65.xml"/><Relationship Id="rId3" Type="http://schemas.openxmlformats.org/officeDocument/2006/relationships/slideLayout" Target="../slideLayouts/slideLayout60.xml"/><Relationship Id="rId12" Type="http://schemas.openxmlformats.org/officeDocument/2006/relationships/slideLayout" Target="../slideLayouts/slideLayout69.xml"/><Relationship Id="rId17" Type="http://schemas.openxmlformats.org/officeDocument/2006/relationships/slideLayout" Target="../slideLayouts/slideLayout74.xml"/><Relationship Id="rId25" Type="http://schemas.openxmlformats.org/officeDocument/2006/relationships/slideLayout" Target="../slideLayouts/slideLayout82.xml"/><Relationship Id="rId33" Type="http://schemas.openxmlformats.org/officeDocument/2006/relationships/slideLayout" Target="../slideLayouts/slideLayout90.xml"/><Relationship Id="rId38" Type="http://schemas.openxmlformats.org/officeDocument/2006/relationships/slideLayout" Target="../slideLayouts/slideLayout95.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08.xml"/><Relationship Id="rId3" Type="http://schemas.openxmlformats.org/officeDocument/2006/relationships/slideLayout" Target="../slideLayouts/slideLayout103.xml"/><Relationship Id="rId7" Type="http://schemas.openxmlformats.org/officeDocument/2006/relationships/slideLayout" Target="../slideLayouts/slideLayout107.xml"/><Relationship Id="rId2" Type="http://schemas.openxmlformats.org/officeDocument/2006/relationships/slideLayout" Target="../slideLayouts/slideLayout102.xml"/><Relationship Id="rId1" Type="http://schemas.openxmlformats.org/officeDocument/2006/relationships/slideLayout" Target="../slideLayouts/slideLayout101.xml"/><Relationship Id="rId6" Type="http://schemas.openxmlformats.org/officeDocument/2006/relationships/slideLayout" Target="../slideLayouts/slideLayout106.xml"/><Relationship Id="rId5" Type="http://schemas.openxmlformats.org/officeDocument/2006/relationships/slideLayout" Target="../slideLayouts/slideLayout105.xml"/><Relationship Id="rId4" Type="http://schemas.openxmlformats.org/officeDocument/2006/relationships/slideLayout" Target="../slideLayouts/slideLayout104.xml"/><Relationship Id="rId9"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8" Type="http://schemas.openxmlformats.org/officeDocument/2006/relationships/theme" Target="../theme/theme5.xml"/><Relationship Id="rId3" Type="http://schemas.openxmlformats.org/officeDocument/2006/relationships/slideLayout" Target="../slideLayouts/slideLayout111.xml"/><Relationship Id="rId7" Type="http://schemas.openxmlformats.org/officeDocument/2006/relationships/slideLayout" Target="../slideLayouts/slideLayout115.xml"/><Relationship Id="rId2" Type="http://schemas.openxmlformats.org/officeDocument/2006/relationships/slideLayout" Target="../slideLayouts/slideLayout110.xml"/><Relationship Id="rId1" Type="http://schemas.openxmlformats.org/officeDocument/2006/relationships/slideLayout" Target="../slideLayouts/slideLayout109.xml"/><Relationship Id="rId6" Type="http://schemas.openxmlformats.org/officeDocument/2006/relationships/slideLayout" Target="../slideLayouts/slideLayout114.xml"/><Relationship Id="rId5" Type="http://schemas.openxmlformats.org/officeDocument/2006/relationships/slideLayout" Target="../slideLayouts/slideLayout113.xml"/><Relationship Id="rId4" Type="http://schemas.openxmlformats.org/officeDocument/2006/relationships/slideLayout" Target="../slideLayouts/slideLayout112.xml"/></Relationships>
</file>

<file path=ppt/slideMasters/_rels/slideMaster6.xml.rels><?xml version="1.0" encoding="UTF-8" standalone="yes"?>
<Relationships xmlns="http://schemas.openxmlformats.org/package/2006/relationships"><Relationship Id="rId8" Type="http://schemas.openxmlformats.org/officeDocument/2006/relationships/theme" Target="../theme/theme6.xml"/><Relationship Id="rId3" Type="http://schemas.openxmlformats.org/officeDocument/2006/relationships/slideLayout" Target="../slideLayouts/slideLayout118.xml"/><Relationship Id="rId7" Type="http://schemas.openxmlformats.org/officeDocument/2006/relationships/slideLayout" Target="../slideLayouts/slideLayout122.xml"/><Relationship Id="rId2" Type="http://schemas.openxmlformats.org/officeDocument/2006/relationships/slideLayout" Target="../slideLayouts/slideLayout117.xml"/><Relationship Id="rId1" Type="http://schemas.openxmlformats.org/officeDocument/2006/relationships/slideLayout" Target="../slideLayouts/slideLayout116.xml"/><Relationship Id="rId6" Type="http://schemas.openxmlformats.org/officeDocument/2006/relationships/slideLayout" Target="../slideLayouts/slideLayout121.xml"/><Relationship Id="rId5" Type="http://schemas.openxmlformats.org/officeDocument/2006/relationships/slideLayout" Target="../slideLayouts/slideLayout120.xml"/><Relationship Id="rId4" Type="http://schemas.openxmlformats.org/officeDocument/2006/relationships/slideLayout" Target="../slideLayouts/slideLayout119.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135.xml"/><Relationship Id="rId18" Type="http://schemas.openxmlformats.org/officeDocument/2006/relationships/slideLayout" Target="../slideLayouts/slideLayout140.xml"/><Relationship Id="rId26" Type="http://schemas.openxmlformats.org/officeDocument/2006/relationships/slideLayout" Target="../slideLayouts/slideLayout148.xml"/><Relationship Id="rId39" Type="http://schemas.openxmlformats.org/officeDocument/2006/relationships/slideLayout" Target="../slideLayouts/slideLayout161.xml"/><Relationship Id="rId21" Type="http://schemas.openxmlformats.org/officeDocument/2006/relationships/slideLayout" Target="../slideLayouts/slideLayout143.xml"/><Relationship Id="rId34" Type="http://schemas.openxmlformats.org/officeDocument/2006/relationships/slideLayout" Target="../slideLayouts/slideLayout156.xml"/><Relationship Id="rId42" Type="http://schemas.openxmlformats.org/officeDocument/2006/relationships/slideLayout" Target="../slideLayouts/slideLayout164.xml"/><Relationship Id="rId7" Type="http://schemas.openxmlformats.org/officeDocument/2006/relationships/slideLayout" Target="../slideLayouts/slideLayout129.xml"/><Relationship Id="rId2" Type="http://schemas.openxmlformats.org/officeDocument/2006/relationships/slideLayout" Target="../slideLayouts/slideLayout124.xml"/><Relationship Id="rId16" Type="http://schemas.openxmlformats.org/officeDocument/2006/relationships/slideLayout" Target="../slideLayouts/slideLayout138.xml"/><Relationship Id="rId20" Type="http://schemas.openxmlformats.org/officeDocument/2006/relationships/slideLayout" Target="../slideLayouts/slideLayout142.xml"/><Relationship Id="rId29" Type="http://schemas.openxmlformats.org/officeDocument/2006/relationships/slideLayout" Target="../slideLayouts/slideLayout151.xml"/><Relationship Id="rId41" Type="http://schemas.openxmlformats.org/officeDocument/2006/relationships/slideLayout" Target="../slideLayouts/slideLayout163.xml"/><Relationship Id="rId1" Type="http://schemas.openxmlformats.org/officeDocument/2006/relationships/slideLayout" Target="../slideLayouts/slideLayout123.xml"/><Relationship Id="rId6" Type="http://schemas.openxmlformats.org/officeDocument/2006/relationships/slideLayout" Target="../slideLayouts/slideLayout128.xml"/><Relationship Id="rId11" Type="http://schemas.openxmlformats.org/officeDocument/2006/relationships/slideLayout" Target="../slideLayouts/slideLayout133.xml"/><Relationship Id="rId24" Type="http://schemas.openxmlformats.org/officeDocument/2006/relationships/slideLayout" Target="../slideLayouts/slideLayout146.xml"/><Relationship Id="rId32" Type="http://schemas.openxmlformats.org/officeDocument/2006/relationships/slideLayout" Target="../slideLayouts/slideLayout154.xml"/><Relationship Id="rId37" Type="http://schemas.openxmlformats.org/officeDocument/2006/relationships/slideLayout" Target="../slideLayouts/slideLayout159.xml"/><Relationship Id="rId40" Type="http://schemas.openxmlformats.org/officeDocument/2006/relationships/slideLayout" Target="../slideLayouts/slideLayout162.xml"/><Relationship Id="rId5" Type="http://schemas.openxmlformats.org/officeDocument/2006/relationships/slideLayout" Target="../slideLayouts/slideLayout127.xml"/><Relationship Id="rId15" Type="http://schemas.openxmlformats.org/officeDocument/2006/relationships/slideLayout" Target="../slideLayouts/slideLayout137.xml"/><Relationship Id="rId23" Type="http://schemas.openxmlformats.org/officeDocument/2006/relationships/slideLayout" Target="../slideLayouts/slideLayout145.xml"/><Relationship Id="rId28" Type="http://schemas.openxmlformats.org/officeDocument/2006/relationships/slideLayout" Target="../slideLayouts/slideLayout150.xml"/><Relationship Id="rId36" Type="http://schemas.openxmlformats.org/officeDocument/2006/relationships/slideLayout" Target="../slideLayouts/slideLayout158.xml"/><Relationship Id="rId10" Type="http://schemas.openxmlformats.org/officeDocument/2006/relationships/slideLayout" Target="../slideLayouts/slideLayout132.xml"/><Relationship Id="rId19" Type="http://schemas.openxmlformats.org/officeDocument/2006/relationships/slideLayout" Target="../slideLayouts/slideLayout141.xml"/><Relationship Id="rId31" Type="http://schemas.openxmlformats.org/officeDocument/2006/relationships/slideLayout" Target="../slideLayouts/slideLayout153.xml"/><Relationship Id="rId44" Type="http://schemas.openxmlformats.org/officeDocument/2006/relationships/theme" Target="../theme/theme7.xml"/><Relationship Id="rId4" Type="http://schemas.openxmlformats.org/officeDocument/2006/relationships/slideLayout" Target="../slideLayouts/slideLayout126.xml"/><Relationship Id="rId9" Type="http://schemas.openxmlformats.org/officeDocument/2006/relationships/slideLayout" Target="../slideLayouts/slideLayout131.xml"/><Relationship Id="rId14" Type="http://schemas.openxmlformats.org/officeDocument/2006/relationships/slideLayout" Target="../slideLayouts/slideLayout136.xml"/><Relationship Id="rId22" Type="http://schemas.openxmlformats.org/officeDocument/2006/relationships/slideLayout" Target="../slideLayouts/slideLayout144.xml"/><Relationship Id="rId27" Type="http://schemas.openxmlformats.org/officeDocument/2006/relationships/slideLayout" Target="../slideLayouts/slideLayout149.xml"/><Relationship Id="rId30" Type="http://schemas.openxmlformats.org/officeDocument/2006/relationships/slideLayout" Target="../slideLayouts/slideLayout152.xml"/><Relationship Id="rId35" Type="http://schemas.openxmlformats.org/officeDocument/2006/relationships/slideLayout" Target="../slideLayouts/slideLayout157.xml"/><Relationship Id="rId43" Type="http://schemas.openxmlformats.org/officeDocument/2006/relationships/slideLayout" Target="../slideLayouts/slideLayout165.xml"/><Relationship Id="rId8" Type="http://schemas.openxmlformats.org/officeDocument/2006/relationships/slideLayout" Target="../slideLayouts/slideLayout130.xml"/><Relationship Id="rId3" Type="http://schemas.openxmlformats.org/officeDocument/2006/relationships/slideLayout" Target="../slideLayouts/slideLayout125.xml"/><Relationship Id="rId12" Type="http://schemas.openxmlformats.org/officeDocument/2006/relationships/slideLayout" Target="../slideLayouts/slideLayout134.xml"/><Relationship Id="rId17" Type="http://schemas.openxmlformats.org/officeDocument/2006/relationships/slideLayout" Target="../slideLayouts/slideLayout139.xml"/><Relationship Id="rId25" Type="http://schemas.openxmlformats.org/officeDocument/2006/relationships/slideLayout" Target="../slideLayouts/slideLayout147.xml"/><Relationship Id="rId33" Type="http://schemas.openxmlformats.org/officeDocument/2006/relationships/slideLayout" Target="../slideLayouts/slideLayout155.xml"/><Relationship Id="rId38" Type="http://schemas.openxmlformats.org/officeDocument/2006/relationships/slideLayout" Target="../slideLayouts/slideLayout16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8BAE46"/>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6DBBA7F-EE92-4A03-8ECF-B3B1898ADC0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15275BFE-3FE8-409F-83D6-9D235203BEA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8B0C9095-F356-4184-BBF9-5385728D852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CB3AF75-5011-4208-8854-7FEB3BCAA888}" type="datetimeFigureOut">
              <a:rPr lang="en-IN" smtClean="0"/>
              <a:t>06-09-2022</a:t>
            </a:fld>
            <a:endParaRPr lang="en-IN"/>
          </a:p>
        </p:txBody>
      </p:sp>
      <p:sp>
        <p:nvSpPr>
          <p:cNvPr id="5" name="Footer Placeholder 4">
            <a:extLst>
              <a:ext uri="{FF2B5EF4-FFF2-40B4-BE49-F238E27FC236}">
                <a16:creationId xmlns:a16="http://schemas.microsoft.com/office/drawing/2014/main" id="{156366FD-E3D8-456D-AEDD-9CB2312A843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01A7892B-CD93-44CC-8B85-E9218F5CA59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ECE5827-064E-4A58-9864-CA4B6C76DA45}" type="slidenum">
              <a:rPr lang="en-IN" smtClean="0"/>
              <a:t>‹#›</a:t>
            </a:fld>
            <a:endParaRPr lang="en-IN"/>
          </a:p>
        </p:txBody>
      </p:sp>
    </p:spTree>
    <p:extLst>
      <p:ext uri="{BB962C8B-B14F-4D97-AF65-F5344CB8AC3E}">
        <p14:creationId xmlns:p14="http://schemas.microsoft.com/office/powerpoint/2010/main" val="180447562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8BAE46"/>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1BA0418-D0B8-4038-AB65-D4C12FC9E8C6}"/>
              </a:ext>
            </a:extLst>
          </p:cNvPr>
          <p:cNvSpPr>
            <a:spLocks noGrp="1"/>
          </p:cNvSpPr>
          <p:nvPr>
            <p:ph type="title"/>
          </p:nvPr>
        </p:nvSpPr>
        <p:spPr>
          <a:xfrm>
            <a:off x="381000" y="221694"/>
            <a:ext cx="10972800" cy="119982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92EA8DDE-64C9-4F0E-9EE0-F0DA00677452}"/>
              </a:ext>
            </a:extLst>
          </p:cNvPr>
          <p:cNvSpPr>
            <a:spLocks noGrp="1"/>
          </p:cNvSpPr>
          <p:nvPr>
            <p:ph type="body" idx="1"/>
          </p:nvPr>
        </p:nvSpPr>
        <p:spPr>
          <a:xfrm>
            <a:off x="381000" y="1491673"/>
            <a:ext cx="10972800" cy="468529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66757652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Lst>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IntelOne Display Regular" panose="020B0503020203020204" pitchFamily="34" charset="0"/>
        <a:buChar char="•"/>
        <a:defRPr sz="2800"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IntelOne Display Regular" panose="020B0503020203020204" pitchFamily="34" charset="0"/>
        <a:buChar char="•"/>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IntelOne Display Regular" panose="020B0503020203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IntelOne Display Regular" panose="020B0503020203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IntelOne Display Regular" panose="020B0503020203020204" pitchFamily="34" charset="0"/>
        <a:buChar char="•"/>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1BA0418-D0B8-4038-AB65-D4C12FC9E8C6}"/>
              </a:ext>
            </a:extLst>
          </p:cNvPr>
          <p:cNvSpPr>
            <a:spLocks noGrp="1"/>
          </p:cNvSpPr>
          <p:nvPr>
            <p:ph type="title"/>
          </p:nvPr>
        </p:nvSpPr>
        <p:spPr>
          <a:xfrm>
            <a:off x="381000" y="221694"/>
            <a:ext cx="10972800" cy="119982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92EA8DDE-64C9-4F0E-9EE0-F0DA00677452}"/>
              </a:ext>
            </a:extLst>
          </p:cNvPr>
          <p:cNvSpPr>
            <a:spLocks noGrp="1"/>
          </p:cNvSpPr>
          <p:nvPr>
            <p:ph type="body" idx="1"/>
          </p:nvPr>
        </p:nvSpPr>
        <p:spPr>
          <a:xfrm>
            <a:off x="381000" y="1491673"/>
            <a:ext cx="10972800" cy="468529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38257931"/>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 id="2147483711" r:id="rId4"/>
    <p:sldLayoutId id="2147483712" r:id="rId5"/>
    <p:sldLayoutId id="2147483713" r:id="rId6"/>
    <p:sldLayoutId id="2147483714" r:id="rId7"/>
    <p:sldLayoutId id="2147483715" r:id="rId8"/>
    <p:sldLayoutId id="2147483716" r:id="rId9"/>
    <p:sldLayoutId id="2147483717" r:id="rId10"/>
    <p:sldLayoutId id="2147483718" r:id="rId11"/>
    <p:sldLayoutId id="2147483719" r:id="rId12"/>
    <p:sldLayoutId id="2147483720" r:id="rId13"/>
    <p:sldLayoutId id="2147483721" r:id="rId14"/>
    <p:sldLayoutId id="2147483722" r:id="rId15"/>
    <p:sldLayoutId id="2147483723" r:id="rId16"/>
    <p:sldLayoutId id="2147483724" r:id="rId17"/>
    <p:sldLayoutId id="2147483725" r:id="rId18"/>
    <p:sldLayoutId id="2147483726" r:id="rId19"/>
    <p:sldLayoutId id="2147483727" r:id="rId20"/>
    <p:sldLayoutId id="2147483728" r:id="rId21"/>
    <p:sldLayoutId id="2147483729" r:id="rId22"/>
    <p:sldLayoutId id="2147483730" r:id="rId23"/>
    <p:sldLayoutId id="2147483731" r:id="rId24"/>
    <p:sldLayoutId id="2147483732" r:id="rId25"/>
    <p:sldLayoutId id="2147483733" r:id="rId26"/>
    <p:sldLayoutId id="2147483735" r:id="rId27"/>
    <p:sldLayoutId id="2147483736" r:id="rId28"/>
    <p:sldLayoutId id="2147483737" r:id="rId29"/>
    <p:sldLayoutId id="2147483738" r:id="rId30"/>
    <p:sldLayoutId id="2147483739" r:id="rId31"/>
    <p:sldLayoutId id="2147483740" r:id="rId32"/>
    <p:sldLayoutId id="2147483741" r:id="rId33"/>
    <p:sldLayoutId id="2147483742" r:id="rId34"/>
    <p:sldLayoutId id="2147483745" r:id="rId35"/>
    <p:sldLayoutId id="2147483746" r:id="rId36"/>
    <p:sldLayoutId id="2147483747" r:id="rId37"/>
    <p:sldLayoutId id="2147483748" r:id="rId38"/>
    <p:sldLayoutId id="2147483749" r:id="rId39"/>
    <p:sldLayoutId id="2147483751" r:id="rId40"/>
    <p:sldLayoutId id="2147483752" r:id="rId41"/>
    <p:sldLayoutId id="2147483753" r:id="rId42"/>
    <p:sldLayoutId id="2147483760" r:id="rId43"/>
  </p:sldLayoutIdLst>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IntelOne Display Regular" panose="020B0503020203020204" pitchFamily="34" charset="0"/>
        <a:buChar char="•"/>
        <a:defRPr sz="2800"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IntelOne Display Regular" panose="020B0503020203020204" pitchFamily="34" charset="0"/>
        <a:buChar char="•"/>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IntelOne Display Regular" panose="020B0503020203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IntelOne Display Regular" panose="020B0503020203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IntelOne Display Regular" panose="020B0503020203020204" pitchFamily="34" charset="0"/>
        <a:buChar char="•"/>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1736486" y="333879"/>
            <a:ext cx="8719029" cy="1138773"/>
          </a:xfrm>
          <a:prstGeom prst="rect">
            <a:avLst/>
          </a:prstGeom>
        </p:spPr>
        <p:txBody>
          <a:bodyPr wrap="square" lIns="0" tIns="0" rIns="0" bIns="0">
            <a:spAutoFit/>
          </a:bodyPr>
          <a:lstStyle>
            <a:lvl1pPr>
              <a:defRPr sz="7400" b="0" i="0">
                <a:solidFill>
                  <a:schemeClr val="tx1"/>
                </a:solidFill>
                <a:latin typeface="Tahoma"/>
                <a:cs typeface="Tahoma"/>
              </a:defRPr>
            </a:lvl1pPr>
          </a:lstStyle>
          <a:p>
            <a:endParaRPr/>
          </a:p>
        </p:txBody>
      </p:sp>
      <p:sp>
        <p:nvSpPr>
          <p:cNvPr id="3" name="Holder 3"/>
          <p:cNvSpPr>
            <a:spLocks noGrp="1"/>
          </p:cNvSpPr>
          <p:nvPr>
            <p:ph type="body" idx="1"/>
          </p:nvPr>
        </p:nvSpPr>
        <p:spPr>
          <a:xfrm>
            <a:off x="609600" y="1577340"/>
            <a:ext cx="10972800"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4145280" y="6377940"/>
            <a:ext cx="3901440" cy="276999"/>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276999"/>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9/6/2022</a:t>
            </a:fld>
            <a:endParaRPr lang="en-US"/>
          </a:p>
        </p:txBody>
      </p:sp>
      <p:sp>
        <p:nvSpPr>
          <p:cNvPr id="6" name="Holder 6"/>
          <p:cNvSpPr>
            <a:spLocks noGrp="1"/>
          </p:cNvSpPr>
          <p:nvPr>
            <p:ph type="sldNum" sz="quarter" idx="7"/>
          </p:nvPr>
        </p:nvSpPr>
        <p:spPr>
          <a:xfrm>
            <a:off x="8778241" y="6377940"/>
            <a:ext cx="2804160" cy="276999"/>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173562894"/>
      </p:ext>
    </p:extLst>
  </p:cSld>
  <p:clrMap bg1="lt1" tx1="dk1" bg2="lt2" tx2="dk2" accent1="accent1" accent2="accent2" accent3="accent3" accent4="accent4" accent5="accent5" accent6="accent6" hlink="hlink" folHlink="folHlink"/>
  <p:sldLayoutIdLst>
    <p:sldLayoutId id="2147483762" r:id="rId1"/>
    <p:sldLayoutId id="2147483763" r:id="rId2"/>
    <p:sldLayoutId id="2147483764" r:id="rId3"/>
    <p:sldLayoutId id="2147483765" r:id="rId4"/>
    <p:sldLayoutId id="2147483766" r:id="rId5"/>
    <p:sldLayoutId id="2147483767" r:id="rId6"/>
    <p:sldLayoutId id="2147483768" r:id="rId7"/>
    <p:sldLayoutId id="2147483769" r:id="rId8"/>
  </p:sldLayoutIdLst>
  <p:txStyles>
    <p:titleStyle>
      <a:lvl1pPr>
        <a:defRPr>
          <a:latin typeface="+mj-lt"/>
          <a:ea typeface="+mj-ea"/>
          <a:cs typeface="+mj-cs"/>
        </a:defRPr>
      </a:lvl1pPr>
    </p:titleStyle>
    <p:bodyStyle>
      <a:lvl1pPr marL="0">
        <a:defRPr>
          <a:latin typeface="+mn-lt"/>
          <a:ea typeface="+mn-ea"/>
          <a:cs typeface="+mn-cs"/>
        </a:defRPr>
      </a:lvl1pPr>
      <a:lvl2pPr marL="277246">
        <a:defRPr>
          <a:latin typeface="+mn-lt"/>
          <a:ea typeface="+mn-ea"/>
          <a:cs typeface="+mn-cs"/>
        </a:defRPr>
      </a:lvl2pPr>
      <a:lvl3pPr marL="554492">
        <a:defRPr>
          <a:latin typeface="+mn-lt"/>
          <a:ea typeface="+mn-ea"/>
          <a:cs typeface="+mn-cs"/>
        </a:defRPr>
      </a:lvl3pPr>
      <a:lvl4pPr marL="831738">
        <a:defRPr>
          <a:latin typeface="+mn-lt"/>
          <a:ea typeface="+mn-ea"/>
          <a:cs typeface="+mn-cs"/>
        </a:defRPr>
      </a:lvl4pPr>
      <a:lvl5pPr marL="1108984">
        <a:defRPr>
          <a:latin typeface="+mn-lt"/>
          <a:ea typeface="+mn-ea"/>
          <a:cs typeface="+mn-cs"/>
        </a:defRPr>
      </a:lvl5pPr>
      <a:lvl6pPr marL="1386230">
        <a:defRPr>
          <a:latin typeface="+mn-lt"/>
          <a:ea typeface="+mn-ea"/>
          <a:cs typeface="+mn-cs"/>
        </a:defRPr>
      </a:lvl6pPr>
      <a:lvl7pPr marL="1663476">
        <a:defRPr>
          <a:latin typeface="+mn-lt"/>
          <a:ea typeface="+mn-ea"/>
          <a:cs typeface="+mn-cs"/>
        </a:defRPr>
      </a:lvl7pPr>
      <a:lvl8pPr marL="1940723">
        <a:defRPr>
          <a:latin typeface="+mn-lt"/>
          <a:ea typeface="+mn-ea"/>
          <a:cs typeface="+mn-cs"/>
        </a:defRPr>
      </a:lvl8pPr>
      <a:lvl9pPr marL="2217969">
        <a:defRPr>
          <a:latin typeface="+mn-lt"/>
          <a:ea typeface="+mn-ea"/>
          <a:cs typeface="+mn-cs"/>
        </a:defRPr>
      </a:lvl9pPr>
    </p:bodyStyle>
    <p:otherStyle>
      <a:lvl1pPr marL="0">
        <a:defRPr>
          <a:latin typeface="+mn-lt"/>
          <a:ea typeface="+mn-ea"/>
          <a:cs typeface="+mn-cs"/>
        </a:defRPr>
      </a:lvl1pPr>
      <a:lvl2pPr marL="277246">
        <a:defRPr>
          <a:latin typeface="+mn-lt"/>
          <a:ea typeface="+mn-ea"/>
          <a:cs typeface="+mn-cs"/>
        </a:defRPr>
      </a:lvl2pPr>
      <a:lvl3pPr marL="554492">
        <a:defRPr>
          <a:latin typeface="+mn-lt"/>
          <a:ea typeface="+mn-ea"/>
          <a:cs typeface="+mn-cs"/>
        </a:defRPr>
      </a:lvl3pPr>
      <a:lvl4pPr marL="831738">
        <a:defRPr>
          <a:latin typeface="+mn-lt"/>
          <a:ea typeface="+mn-ea"/>
          <a:cs typeface="+mn-cs"/>
        </a:defRPr>
      </a:lvl4pPr>
      <a:lvl5pPr marL="1108984">
        <a:defRPr>
          <a:latin typeface="+mn-lt"/>
          <a:ea typeface="+mn-ea"/>
          <a:cs typeface="+mn-cs"/>
        </a:defRPr>
      </a:lvl5pPr>
      <a:lvl6pPr marL="1386230">
        <a:defRPr>
          <a:latin typeface="+mn-lt"/>
          <a:ea typeface="+mn-ea"/>
          <a:cs typeface="+mn-cs"/>
        </a:defRPr>
      </a:lvl6pPr>
      <a:lvl7pPr marL="1663476">
        <a:defRPr>
          <a:latin typeface="+mn-lt"/>
          <a:ea typeface="+mn-ea"/>
          <a:cs typeface="+mn-cs"/>
        </a:defRPr>
      </a:lvl7pPr>
      <a:lvl8pPr marL="1940723">
        <a:defRPr>
          <a:latin typeface="+mn-lt"/>
          <a:ea typeface="+mn-ea"/>
          <a:cs typeface="+mn-cs"/>
        </a:defRPr>
      </a:lvl8pPr>
      <a:lvl9pPr marL="2217969">
        <a:defRPr>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E31E24D-12A7-49BA-B222-5978691FE4B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B5BD529-9D76-4A54-BF16-A74E7456EC8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2AABB2B-6C25-4CA5-A473-C0C90A406A4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2273514-665F-4F94-B5F0-E5E33C23E55B}" type="datetime1">
              <a:rPr lang="en-US" smtClean="0"/>
              <a:t>9/6/2022</a:t>
            </a:fld>
            <a:endParaRPr lang="en-US"/>
          </a:p>
        </p:txBody>
      </p:sp>
      <p:sp>
        <p:nvSpPr>
          <p:cNvPr id="5" name="Footer Placeholder 4">
            <a:extLst>
              <a:ext uri="{FF2B5EF4-FFF2-40B4-BE49-F238E27FC236}">
                <a16:creationId xmlns:a16="http://schemas.microsoft.com/office/drawing/2014/main" id="{D2F3DC19-76CF-47D3-B61D-AFB715BEA30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8" name="Slide Number Placeholder 5">
            <a:extLst>
              <a:ext uri="{FF2B5EF4-FFF2-40B4-BE49-F238E27FC236}">
                <a16:creationId xmlns:a16="http://schemas.microsoft.com/office/drawing/2014/main" id="{2C416EA6-6DB0-4F77-AF93-CEB16F48A942}"/>
              </a:ext>
            </a:extLst>
          </p:cNvPr>
          <p:cNvSpPr>
            <a:spLocks noGrp="1"/>
          </p:cNvSpPr>
          <p:nvPr>
            <p:ph type="sldNum" sz="quarter" idx="4"/>
          </p:nvPr>
        </p:nvSpPr>
        <p:spPr>
          <a:xfrm>
            <a:off x="11690927" y="6492875"/>
            <a:ext cx="501073" cy="365125"/>
          </a:xfrm>
          <a:prstGeom prst="rect">
            <a:avLst/>
          </a:prstGeom>
        </p:spPr>
        <p:txBody>
          <a:bodyPr/>
          <a:lstStyle/>
          <a:p>
            <a:fld id="{8E424D08-BD54-4DFE-9D9D-D2FBE329B493}" type="slidenum">
              <a:rPr lang="en-US" smtClean="0"/>
              <a:t>‹#›</a:t>
            </a:fld>
            <a:endParaRPr lang="en-US"/>
          </a:p>
        </p:txBody>
      </p:sp>
    </p:spTree>
    <p:extLst>
      <p:ext uri="{BB962C8B-B14F-4D97-AF65-F5344CB8AC3E}">
        <p14:creationId xmlns:p14="http://schemas.microsoft.com/office/powerpoint/2010/main" val="114030477"/>
      </p:ext>
    </p:extLst>
  </p:cSld>
  <p:clrMap bg1="lt1" tx1="dk1" bg2="lt2" tx2="dk2" accent1="accent1" accent2="accent2" accent3="accent3" accent4="accent4" accent5="accent5" accent6="accent6" hlink="hlink" folHlink="folHlink"/>
  <p:sldLayoutIdLst>
    <p:sldLayoutId id="2147483771" r:id="rId1"/>
    <p:sldLayoutId id="2147483772" r:id="rId2"/>
    <p:sldLayoutId id="2147483773" r:id="rId3"/>
    <p:sldLayoutId id="2147483774" r:id="rId4"/>
    <p:sldLayoutId id="2147483775" r:id="rId5"/>
    <p:sldLayoutId id="2147483776" r:id="rId6"/>
    <p:sldLayoutId id="2147483777" r:id="rId7"/>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1736486" y="333879"/>
            <a:ext cx="8719029" cy="1138773"/>
          </a:xfrm>
          <a:prstGeom prst="rect">
            <a:avLst/>
          </a:prstGeom>
        </p:spPr>
        <p:txBody>
          <a:bodyPr wrap="square" lIns="0" tIns="0" rIns="0" bIns="0">
            <a:spAutoFit/>
          </a:bodyPr>
          <a:lstStyle>
            <a:lvl1pPr>
              <a:defRPr sz="7400" b="0" i="0">
                <a:solidFill>
                  <a:schemeClr val="tx1"/>
                </a:solidFill>
                <a:latin typeface="Tahoma"/>
                <a:cs typeface="Tahoma"/>
              </a:defRPr>
            </a:lvl1pPr>
          </a:lstStyle>
          <a:p>
            <a:endParaRPr/>
          </a:p>
        </p:txBody>
      </p:sp>
      <p:sp>
        <p:nvSpPr>
          <p:cNvPr id="3" name="Holder 3"/>
          <p:cNvSpPr>
            <a:spLocks noGrp="1"/>
          </p:cNvSpPr>
          <p:nvPr>
            <p:ph type="body" idx="1"/>
          </p:nvPr>
        </p:nvSpPr>
        <p:spPr>
          <a:xfrm>
            <a:off x="609600" y="1577340"/>
            <a:ext cx="10972800"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a:xfrm>
            <a:off x="4145280" y="6377940"/>
            <a:ext cx="3901440" cy="276999"/>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609600" y="6377940"/>
            <a:ext cx="2804160" cy="276999"/>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9/6/2022</a:t>
            </a:fld>
            <a:endParaRPr lang="en-US"/>
          </a:p>
        </p:txBody>
      </p:sp>
      <p:sp>
        <p:nvSpPr>
          <p:cNvPr id="6" name="Holder 6"/>
          <p:cNvSpPr>
            <a:spLocks noGrp="1"/>
          </p:cNvSpPr>
          <p:nvPr>
            <p:ph type="sldNum" sz="quarter" idx="7"/>
          </p:nvPr>
        </p:nvSpPr>
        <p:spPr>
          <a:xfrm>
            <a:off x="8778241" y="6377940"/>
            <a:ext cx="2804160" cy="276999"/>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2989556951"/>
      </p:ext>
    </p:extLst>
  </p:cSld>
  <p:clrMap bg1="lt1" tx1="dk1" bg2="lt2" tx2="dk2" accent1="accent1" accent2="accent2" accent3="accent3" accent4="accent4" accent5="accent5" accent6="accent6" hlink="hlink" folHlink="folHlink"/>
  <p:sldLayoutIdLst>
    <p:sldLayoutId id="2147483779" r:id="rId1"/>
    <p:sldLayoutId id="2147483780" r:id="rId2"/>
    <p:sldLayoutId id="2147483781" r:id="rId3"/>
    <p:sldLayoutId id="2147483782" r:id="rId4"/>
    <p:sldLayoutId id="2147483783" r:id="rId5"/>
    <p:sldLayoutId id="2147483784" r:id="rId6"/>
    <p:sldLayoutId id="2147483785" r:id="rId7"/>
  </p:sldLayoutIdLst>
  <p:txStyles>
    <p:titleStyle>
      <a:lvl1pPr>
        <a:defRPr>
          <a:latin typeface="+mj-lt"/>
          <a:ea typeface="+mj-ea"/>
          <a:cs typeface="+mj-cs"/>
        </a:defRPr>
      </a:lvl1pPr>
    </p:titleStyle>
    <p:bodyStyle>
      <a:lvl1pPr marL="0">
        <a:defRPr>
          <a:latin typeface="+mn-lt"/>
          <a:ea typeface="+mn-ea"/>
          <a:cs typeface="+mn-cs"/>
        </a:defRPr>
      </a:lvl1pPr>
      <a:lvl2pPr marL="277246">
        <a:defRPr>
          <a:latin typeface="+mn-lt"/>
          <a:ea typeface="+mn-ea"/>
          <a:cs typeface="+mn-cs"/>
        </a:defRPr>
      </a:lvl2pPr>
      <a:lvl3pPr marL="554492">
        <a:defRPr>
          <a:latin typeface="+mn-lt"/>
          <a:ea typeface="+mn-ea"/>
          <a:cs typeface="+mn-cs"/>
        </a:defRPr>
      </a:lvl3pPr>
      <a:lvl4pPr marL="831738">
        <a:defRPr>
          <a:latin typeface="+mn-lt"/>
          <a:ea typeface="+mn-ea"/>
          <a:cs typeface="+mn-cs"/>
        </a:defRPr>
      </a:lvl4pPr>
      <a:lvl5pPr marL="1108984">
        <a:defRPr>
          <a:latin typeface="+mn-lt"/>
          <a:ea typeface="+mn-ea"/>
          <a:cs typeface="+mn-cs"/>
        </a:defRPr>
      </a:lvl5pPr>
      <a:lvl6pPr marL="1386230">
        <a:defRPr>
          <a:latin typeface="+mn-lt"/>
          <a:ea typeface="+mn-ea"/>
          <a:cs typeface="+mn-cs"/>
        </a:defRPr>
      </a:lvl6pPr>
      <a:lvl7pPr marL="1663476">
        <a:defRPr>
          <a:latin typeface="+mn-lt"/>
          <a:ea typeface="+mn-ea"/>
          <a:cs typeface="+mn-cs"/>
        </a:defRPr>
      </a:lvl7pPr>
      <a:lvl8pPr marL="1940723">
        <a:defRPr>
          <a:latin typeface="+mn-lt"/>
          <a:ea typeface="+mn-ea"/>
          <a:cs typeface="+mn-cs"/>
        </a:defRPr>
      </a:lvl8pPr>
      <a:lvl9pPr marL="2217969">
        <a:defRPr>
          <a:latin typeface="+mn-lt"/>
          <a:ea typeface="+mn-ea"/>
          <a:cs typeface="+mn-cs"/>
        </a:defRPr>
      </a:lvl9pPr>
    </p:bodyStyle>
    <p:otherStyle>
      <a:lvl1pPr marL="0">
        <a:defRPr>
          <a:latin typeface="+mn-lt"/>
          <a:ea typeface="+mn-ea"/>
          <a:cs typeface="+mn-cs"/>
        </a:defRPr>
      </a:lvl1pPr>
      <a:lvl2pPr marL="277246">
        <a:defRPr>
          <a:latin typeface="+mn-lt"/>
          <a:ea typeface="+mn-ea"/>
          <a:cs typeface="+mn-cs"/>
        </a:defRPr>
      </a:lvl2pPr>
      <a:lvl3pPr marL="554492">
        <a:defRPr>
          <a:latin typeface="+mn-lt"/>
          <a:ea typeface="+mn-ea"/>
          <a:cs typeface="+mn-cs"/>
        </a:defRPr>
      </a:lvl3pPr>
      <a:lvl4pPr marL="831738">
        <a:defRPr>
          <a:latin typeface="+mn-lt"/>
          <a:ea typeface="+mn-ea"/>
          <a:cs typeface="+mn-cs"/>
        </a:defRPr>
      </a:lvl4pPr>
      <a:lvl5pPr marL="1108984">
        <a:defRPr>
          <a:latin typeface="+mn-lt"/>
          <a:ea typeface="+mn-ea"/>
          <a:cs typeface="+mn-cs"/>
        </a:defRPr>
      </a:lvl5pPr>
      <a:lvl6pPr marL="1386230">
        <a:defRPr>
          <a:latin typeface="+mn-lt"/>
          <a:ea typeface="+mn-ea"/>
          <a:cs typeface="+mn-cs"/>
        </a:defRPr>
      </a:lvl6pPr>
      <a:lvl7pPr marL="1663476">
        <a:defRPr>
          <a:latin typeface="+mn-lt"/>
          <a:ea typeface="+mn-ea"/>
          <a:cs typeface="+mn-cs"/>
        </a:defRPr>
      </a:lvl7pPr>
      <a:lvl8pPr marL="1940723">
        <a:defRPr>
          <a:latin typeface="+mn-lt"/>
          <a:ea typeface="+mn-ea"/>
          <a:cs typeface="+mn-cs"/>
        </a:defRPr>
      </a:lvl8pPr>
      <a:lvl9pPr marL="2217969">
        <a:defRPr>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05"/>
        <p:cNvGrpSpPr/>
        <p:nvPr/>
      </p:nvGrpSpPr>
      <p:grpSpPr>
        <a:xfrm>
          <a:off x="0" y="0"/>
          <a:ext cx="0" cy="0"/>
          <a:chOff x="0" y="0"/>
          <a:chExt cx="0" cy="0"/>
        </a:xfrm>
      </p:grpSpPr>
      <p:sp>
        <p:nvSpPr>
          <p:cNvPr id="106" name="Google Shape;106;p88"/>
          <p:cNvSpPr txBox="1">
            <a:spLocks noGrp="1"/>
          </p:cNvSpPr>
          <p:nvPr>
            <p:ph type="title"/>
          </p:nvPr>
        </p:nvSpPr>
        <p:spPr>
          <a:xfrm>
            <a:off x="381000" y="221694"/>
            <a:ext cx="10972800" cy="1199822"/>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3600"/>
              <a:buFont typeface="Play"/>
              <a:buNone/>
              <a:defRPr sz="3600" b="0" i="0" u="none" strike="noStrike" cap="none">
                <a:solidFill>
                  <a:schemeClr val="dk1"/>
                </a:solidFill>
                <a:latin typeface="Play"/>
                <a:ea typeface="Play"/>
                <a:cs typeface="Play"/>
                <a:sym typeface="Play"/>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07" name="Google Shape;107;p88"/>
          <p:cNvSpPr txBox="1">
            <a:spLocks noGrp="1"/>
          </p:cNvSpPr>
          <p:nvPr>
            <p:ph type="body" idx="1"/>
          </p:nvPr>
        </p:nvSpPr>
        <p:spPr>
          <a:xfrm>
            <a:off x="381000" y="1491673"/>
            <a:ext cx="10972800" cy="4685290"/>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Play"/>
              <a:buChar char="•"/>
              <a:defRPr sz="2800" b="0" i="0" u="none" strike="noStrike" cap="none">
                <a:solidFill>
                  <a:schemeClr val="dk1"/>
                </a:solidFill>
                <a:latin typeface="Play"/>
                <a:ea typeface="Play"/>
                <a:cs typeface="Play"/>
                <a:sym typeface="Play"/>
              </a:defRPr>
            </a:lvl1pPr>
            <a:lvl2pPr marL="914400" marR="0" lvl="1" indent="-381000" algn="l" rtl="0">
              <a:lnSpc>
                <a:spcPct val="90000"/>
              </a:lnSpc>
              <a:spcBef>
                <a:spcPts val="500"/>
              </a:spcBef>
              <a:spcAft>
                <a:spcPts val="0"/>
              </a:spcAft>
              <a:buClr>
                <a:schemeClr val="dk1"/>
              </a:buClr>
              <a:buSzPts val="2400"/>
              <a:buFont typeface="Play"/>
              <a:buChar char="•"/>
              <a:defRPr sz="2400" b="0" i="0" u="none" strike="noStrike" cap="none">
                <a:solidFill>
                  <a:schemeClr val="dk1"/>
                </a:solidFill>
                <a:latin typeface="Play"/>
                <a:ea typeface="Play"/>
                <a:cs typeface="Play"/>
                <a:sym typeface="Play"/>
              </a:defRPr>
            </a:lvl2pPr>
            <a:lvl3pPr marL="1371600" marR="0" lvl="2" indent="-355600" algn="l" rtl="0">
              <a:lnSpc>
                <a:spcPct val="90000"/>
              </a:lnSpc>
              <a:spcBef>
                <a:spcPts val="500"/>
              </a:spcBef>
              <a:spcAft>
                <a:spcPts val="0"/>
              </a:spcAft>
              <a:buClr>
                <a:schemeClr val="dk1"/>
              </a:buClr>
              <a:buSzPts val="2000"/>
              <a:buFont typeface="Play"/>
              <a:buChar char="•"/>
              <a:defRPr sz="2000" b="0" i="0" u="none" strike="noStrike" cap="none">
                <a:solidFill>
                  <a:schemeClr val="dk1"/>
                </a:solidFill>
                <a:latin typeface="Play"/>
                <a:ea typeface="Play"/>
                <a:cs typeface="Play"/>
                <a:sym typeface="Play"/>
              </a:defRPr>
            </a:lvl3pPr>
            <a:lvl4pPr marL="1828800" marR="0" lvl="3" indent="-342900" algn="l" rtl="0">
              <a:lnSpc>
                <a:spcPct val="90000"/>
              </a:lnSpc>
              <a:spcBef>
                <a:spcPts val="500"/>
              </a:spcBef>
              <a:spcAft>
                <a:spcPts val="0"/>
              </a:spcAft>
              <a:buClr>
                <a:schemeClr val="dk1"/>
              </a:buClr>
              <a:buSzPts val="1800"/>
              <a:buFont typeface="Play"/>
              <a:buChar char="•"/>
              <a:defRPr sz="1800" b="0" i="0" u="none" strike="noStrike" cap="none">
                <a:solidFill>
                  <a:schemeClr val="dk1"/>
                </a:solidFill>
                <a:latin typeface="Play"/>
                <a:ea typeface="Play"/>
                <a:cs typeface="Play"/>
                <a:sym typeface="Play"/>
              </a:defRPr>
            </a:lvl4pPr>
            <a:lvl5pPr marL="2286000" marR="0" lvl="4" indent="-330200" algn="l" rtl="0">
              <a:lnSpc>
                <a:spcPct val="90000"/>
              </a:lnSpc>
              <a:spcBef>
                <a:spcPts val="500"/>
              </a:spcBef>
              <a:spcAft>
                <a:spcPts val="0"/>
              </a:spcAft>
              <a:buClr>
                <a:schemeClr val="dk1"/>
              </a:buClr>
              <a:buSzPts val="1600"/>
              <a:buFont typeface="Play"/>
              <a:buChar char="•"/>
              <a:defRPr sz="1600" b="0" i="0" u="none" strike="noStrike" cap="none">
                <a:solidFill>
                  <a:schemeClr val="dk1"/>
                </a:solidFill>
                <a:latin typeface="Play"/>
                <a:ea typeface="Play"/>
                <a:cs typeface="Play"/>
                <a:sym typeface="Play"/>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lay"/>
                <a:ea typeface="Play"/>
                <a:cs typeface="Play"/>
                <a:sym typeface="Play"/>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lay"/>
                <a:ea typeface="Play"/>
                <a:cs typeface="Play"/>
                <a:sym typeface="Play"/>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lay"/>
                <a:ea typeface="Play"/>
                <a:cs typeface="Play"/>
                <a:sym typeface="Play"/>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Play"/>
                <a:ea typeface="Play"/>
                <a:cs typeface="Play"/>
                <a:sym typeface="Play"/>
              </a:defRPr>
            </a:lvl9pPr>
          </a:lstStyle>
          <a:p>
            <a:endParaRPr/>
          </a:p>
        </p:txBody>
      </p:sp>
    </p:spTree>
    <p:extLst>
      <p:ext uri="{BB962C8B-B14F-4D97-AF65-F5344CB8AC3E}">
        <p14:creationId xmlns:p14="http://schemas.microsoft.com/office/powerpoint/2010/main" val="705922771"/>
      </p:ext>
    </p:extLst>
  </p:cSld>
  <p:clrMap bg1="lt1" tx1="dk1" bg2="dk2" tx2="lt2" accent1="accent1" accent2="accent2" accent3="accent3" accent4="accent4" accent5="accent5" accent6="accent6" hlink="hlink" folHlink="folHlink"/>
  <p:sldLayoutIdLst>
    <p:sldLayoutId id="2147483788" r:id="rId1"/>
    <p:sldLayoutId id="2147483789" r:id="rId2"/>
    <p:sldLayoutId id="2147483790" r:id="rId3"/>
    <p:sldLayoutId id="2147483791" r:id="rId4"/>
    <p:sldLayoutId id="2147483792" r:id="rId5"/>
    <p:sldLayoutId id="2147483793" r:id="rId6"/>
    <p:sldLayoutId id="2147483794" r:id="rId7"/>
    <p:sldLayoutId id="2147483795" r:id="rId8"/>
    <p:sldLayoutId id="2147483796" r:id="rId9"/>
    <p:sldLayoutId id="2147483797" r:id="rId10"/>
    <p:sldLayoutId id="2147483798" r:id="rId11"/>
    <p:sldLayoutId id="2147483799" r:id="rId12"/>
    <p:sldLayoutId id="2147483800" r:id="rId13"/>
    <p:sldLayoutId id="2147483801" r:id="rId14"/>
    <p:sldLayoutId id="2147483802" r:id="rId15"/>
    <p:sldLayoutId id="2147483803" r:id="rId16"/>
    <p:sldLayoutId id="2147483804" r:id="rId17"/>
    <p:sldLayoutId id="2147483805" r:id="rId18"/>
    <p:sldLayoutId id="2147483806" r:id="rId19"/>
    <p:sldLayoutId id="2147483807" r:id="rId20"/>
    <p:sldLayoutId id="2147483808" r:id="rId21"/>
    <p:sldLayoutId id="2147483809" r:id="rId22"/>
    <p:sldLayoutId id="2147483810" r:id="rId23"/>
    <p:sldLayoutId id="2147483811" r:id="rId24"/>
    <p:sldLayoutId id="2147483812" r:id="rId25"/>
    <p:sldLayoutId id="2147483813" r:id="rId26"/>
    <p:sldLayoutId id="2147483814" r:id="rId27"/>
    <p:sldLayoutId id="2147483815" r:id="rId28"/>
    <p:sldLayoutId id="2147483816" r:id="rId29"/>
    <p:sldLayoutId id="2147483817" r:id="rId30"/>
    <p:sldLayoutId id="2147483818" r:id="rId31"/>
    <p:sldLayoutId id="2147483819" r:id="rId32"/>
    <p:sldLayoutId id="2147483820" r:id="rId33"/>
    <p:sldLayoutId id="2147483821" r:id="rId34"/>
    <p:sldLayoutId id="2147483822" r:id="rId35"/>
    <p:sldLayoutId id="2147483823" r:id="rId36"/>
    <p:sldLayoutId id="2147483824" r:id="rId37"/>
    <p:sldLayoutId id="2147483825" r:id="rId38"/>
    <p:sldLayoutId id="2147483826" r:id="rId39"/>
    <p:sldLayoutId id="2147483827" r:id="rId40"/>
    <p:sldLayoutId id="2147483828" r:id="rId41"/>
    <p:sldLayoutId id="2147483829" r:id="rId42"/>
    <p:sldLayoutId id="2147483830" r:id="rId4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0.xml"/></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91.xml"/></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91.xml"/></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91.xml"/></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91.xml"/></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91.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91.xml"/></Relationships>
</file>

<file path=ppt/slides/_rels/slide1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6.xml"/><Relationship Id="rId1" Type="http://schemas.openxmlformats.org/officeDocument/2006/relationships/slideLayout" Target="../slideLayouts/slideLayout107.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108.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91.xml"/><Relationship Id="rId4" Type="http://schemas.openxmlformats.org/officeDocument/2006/relationships/image" Target="../media/image60.emf"/></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10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1.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0.xml"/><Relationship Id="rId1" Type="http://schemas.openxmlformats.org/officeDocument/2006/relationships/slideLayout" Target="../slideLayouts/slideLayout108.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108.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2.xml"/><Relationship Id="rId1" Type="http://schemas.openxmlformats.org/officeDocument/2006/relationships/slideLayout" Target="../slideLayouts/slideLayout108.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3.xml"/><Relationship Id="rId1" Type="http://schemas.openxmlformats.org/officeDocument/2006/relationships/slideLayout" Target="../slideLayouts/slideLayout108.xml"/></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4.xml"/><Relationship Id="rId1" Type="http://schemas.openxmlformats.org/officeDocument/2006/relationships/slideLayout" Target="../slideLayouts/slideLayout58.xml"/></Relationships>
</file>

<file path=ppt/slides/_rels/slide2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5.xml"/><Relationship Id="rId1" Type="http://schemas.openxmlformats.org/officeDocument/2006/relationships/slideLayout" Target="../slideLayouts/slideLayout124.xml"/></Relationships>
</file>

<file path=ppt/slides/_rels/slide2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6.xml"/><Relationship Id="rId1" Type="http://schemas.openxmlformats.org/officeDocument/2006/relationships/slideLayout" Target="../slideLayouts/slideLayout124.xml"/></Relationships>
</file>

<file path=ppt/slides/_rels/slide2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7.xml"/><Relationship Id="rId1" Type="http://schemas.openxmlformats.org/officeDocument/2006/relationships/slideLayout" Target="../slideLayouts/slideLayout124.xml"/></Relationships>
</file>

<file path=ppt/slides/_rels/slide2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8.xml"/><Relationship Id="rId1" Type="http://schemas.openxmlformats.org/officeDocument/2006/relationships/slideLayout" Target="../slideLayouts/slideLayout124.xml"/></Relationships>
</file>

<file path=ppt/slides/_rels/slide2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9.xml"/><Relationship Id="rId1" Type="http://schemas.openxmlformats.org/officeDocument/2006/relationships/slideLayout" Target="../slideLayouts/slideLayout124.xml"/></Relationships>
</file>

<file path=ppt/slides/_rels/slide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xml"/><Relationship Id="rId1" Type="http://schemas.openxmlformats.org/officeDocument/2006/relationships/slideLayout" Target="../slideLayouts/slideLayout58.xml"/></Relationships>
</file>

<file path=ppt/slides/_rels/slide3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0.xml"/><Relationship Id="rId1" Type="http://schemas.openxmlformats.org/officeDocument/2006/relationships/slideLayout" Target="../slideLayouts/slideLayout124.xml"/></Relationships>
</file>

<file path=ppt/slides/_rels/slide3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1.xml"/><Relationship Id="rId1" Type="http://schemas.openxmlformats.org/officeDocument/2006/relationships/slideLayout" Target="../slideLayouts/slideLayout124.xml"/></Relationships>
</file>

<file path=ppt/slides/_rels/slide3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2.xml"/><Relationship Id="rId1" Type="http://schemas.openxmlformats.org/officeDocument/2006/relationships/slideLayout" Target="../slideLayouts/slideLayout124.xml"/></Relationships>
</file>

<file path=ppt/slides/_rels/slide3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3.xml"/><Relationship Id="rId1" Type="http://schemas.openxmlformats.org/officeDocument/2006/relationships/slideLayout" Target="../slideLayouts/slideLayout58.xml"/><Relationship Id="rId4" Type="http://schemas.openxmlformats.org/officeDocument/2006/relationships/image" Target="../media/image63.png"/></Relationships>
</file>

<file path=ppt/slides/_rels/slide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xml"/><Relationship Id="rId1" Type="http://schemas.openxmlformats.org/officeDocument/2006/relationships/slideLayout" Target="../slideLayouts/slideLayout100.xml"/></Relationships>
</file>

<file path=ppt/slides/_rels/slide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xml"/><Relationship Id="rId1" Type="http://schemas.openxmlformats.org/officeDocument/2006/relationships/slideLayout" Target="../slideLayouts/slideLayout58.xml"/></Relationships>
</file>

<file path=ppt/slides/_rels/slide6.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28.png"/><Relationship Id="rId7" Type="http://schemas.openxmlformats.org/officeDocument/2006/relationships/diagramColors" Target="../diagrams/colors1.xml"/><Relationship Id="rId2" Type="http://schemas.openxmlformats.org/officeDocument/2006/relationships/notesSlide" Target="../notesSlides/notesSlide6.xml"/><Relationship Id="rId1" Type="http://schemas.openxmlformats.org/officeDocument/2006/relationships/slideLayout" Target="../slideLayouts/slideLayout91.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xml"/><Relationship Id="rId1" Type="http://schemas.openxmlformats.org/officeDocument/2006/relationships/slideLayout" Target="../slideLayouts/slideLayout91.xml"/></Relationships>
</file>

<file path=ppt/slides/_rels/slide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8.xml"/><Relationship Id="rId1" Type="http://schemas.openxmlformats.org/officeDocument/2006/relationships/slideLayout" Target="../slideLayouts/slideLayout58.xml"/></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9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BAE6E55F-BA02-4CBF-AD99-ED1516BBC685}"/>
              </a:ext>
            </a:extLst>
          </p:cNvPr>
          <p:cNvSpPr txBox="1">
            <a:spLocks/>
          </p:cNvSpPr>
          <p:nvPr/>
        </p:nvSpPr>
        <p:spPr>
          <a:xfrm>
            <a:off x="7948082" y="2491574"/>
            <a:ext cx="3598410" cy="1874852"/>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4500" kern="1200">
                <a:solidFill>
                  <a:srgbClr val="000000"/>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6000" b="0" i="0" u="none" strike="noStrike" kern="1200" cap="none" spc="0" normalizeH="0" baseline="0" noProof="0" dirty="0">
                <a:ln>
                  <a:noFill/>
                </a:ln>
                <a:solidFill>
                  <a:srgbClr val="002853"/>
                </a:solidFill>
                <a:effectLst/>
                <a:uLnTx/>
                <a:uFillTx/>
                <a:latin typeface="IntelOne Display Light"/>
                <a:ea typeface="+mj-ea"/>
                <a:cs typeface="+mj-cs"/>
              </a:rPr>
              <a:t>AI for </a:t>
            </a:r>
            <a:br>
              <a:rPr kumimoji="0" lang="en-US" sz="6000" b="0" i="0" u="none" strike="noStrike" kern="1200" cap="none" spc="0" normalizeH="0" baseline="0" noProof="0" dirty="0">
                <a:ln>
                  <a:noFill/>
                </a:ln>
                <a:solidFill>
                  <a:srgbClr val="002853"/>
                </a:solidFill>
                <a:effectLst/>
                <a:uLnTx/>
                <a:uFillTx/>
                <a:latin typeface="IntelOne Display Light"/>
                <a:ea typeface="+mj-ea"/>
                <a:cs typeface="+mj-cs"/>
              </a:rPr>
            </a:br>
            <a:r>
              <a:rPr kumimoji="0" lang="en-US" sz="6000" b="0" i="0" u="none" strike="noStrike" kern="1200" cap="none" spc="0" normalizeH="0" baseline="0" noProof="0" dirty="0">
                <a:ln>
                  <a:noFill/>
                </a:ln>
                <a:solidFill>
                  <a:srgbClr val="002853"/>
                </a:solidFill>
                <a:effectLst/>
                <a:uLnTx/>
                <a:uFillTx/>
                <a:latin typeface="IntelOne Display Light"/>
                <a:ea typeface="+mj-ea"/>
                <a:cs typeface="+mj-cs"/>
              </a:rPr>
              <a:t>Future Workforce</a:t>
            </a:r>
          </a:p>
        </p:txBody>
      </p:sp>
      <p:sp>
        <p:nvSpPr>
          <p:cNvPr id="3" name="Subtitle 5">
            <a:extLst>
              <a:ext uri="{FF2B5EF4-FFF2-40B4-BE49-F238E27FC236}">
                <a16:creationId xmlns:a16="http://schemas.microsoft.com/office/drawing/2014/main" id="{A57594E2-442D-48BF-A8DE-79346D0D7875}"/>
              </a:ext>
            </a:extLst>
          </p:cNvPr>
          <p:cNvSpPr txBox="1">
            <a:spLocks/>
          </p:cNvSpPr>
          <p:nvPr/>
        </p:nvSpPr>
        <p:spPr>
          <a:xfrm>
            <a:off x="7948082" y="4366426"/>
            <a:ext cx="4109447" cy="930609"/>
          </a:xfrm>
          <a:prstGeom prst="rect">
            <a:avLst/>
          </a:prstGeom>
          <a:effectLst/>
        </p:spPr>
        <p:txBody>
          <a:bodyPr/>
          <a:lstStyle>
            <a:lvl1pPr marL="0">
              <a:defRPr>
                <a:latin typeface="+mn-lt"/>
                <a:ea typeface="+mn-ea"/>
                <a:cs typeface="+mn-cs"/>
              </a:defRPr>
            </a:lvl1pPr>
            <a:lvl2pPr marL="277246">
              <a:defRPr>
                <a:latin typeface="+mn-lt"/>
                <a:ea typeface="+mn-ea"/>
                <a:cs typeface="+mn-cs"/>
              </a:defRPr>
            </a:lvl2pPr>
            <a:lvl3pPr marL="554492">
              <a:defRPr>
                <a:latin typeface="+mn-lt"/>
                <a:ea typeface="+mn-ea"/>
                <a:cs typeface="+mn-cs"/>
              </a:defRPr>
            </a:lvl3pPr>
            <a:lvl4pPr marL="831738">
              <a:defRPr>
                <a:latin typeface="+mn-lt"/>
                <a:ea typeface="+mn-ea"/>
                <a:cs typeface="+mn-cs"/>
              </a:defRPr>
            </a:lvl4pPr>
            <a:lvl5pPr marL="1108984">
              <a:defRPr>
                <a:latin typeface="+mn-lt"/>
                <a:ea typeface="+mn-ea"/>
                <a:cs typeface="+mn-cs"/>
              </a:defRPr>
            </a:lvl5pPr>
            <a:lvl6pPr marL="1386230">
              <a:defRPr>
                <a:latin typeface="+mn-lt"/>
                <a:ea typeface="+mn-ea"/>
                <a:cs typeface="+mn-cs"/>
              </a:defRPr>
            </a:lvl6pPr>
            <a:lvl7pPr marL="1663476">
              <a:defRPr>
                <a:latin typeface="+mn-lt"/>
                <a:ea typeface="+mn-ea"/>
                <a:cs typeface="+mn-cs"/>
              </a:defRPr>
            </a:lvl7pPr>
            <a:lvl8pPr marL="1940723">
              <a:defRPr>
                <a:latin typeface="+mn-lt"/>
                <a:ea typeface="+mn-ea"/>
                <a:cs typeface="+mn-cs"/>
              </a:defRPr>
            </a:lvl8pPr>
            <a:lvl9pPr marL="2217969">
              <a:defRPr>
                <a:latin typeface="+mn-lt"/>
                <a:ea typeface="+mn-ea"/>
                <a:cs typeface="+mn-cs"/>
              </a:defRPr>
            </a:lvl9pPr>
          </a:lstStyle>
          <a:p>
            <a:pPr lvl="0">
              <a:defRPr/>
            </a:pPr>
            <a:r>
              <a:rPr kumimoji="0" lang="en-US" sz="2400" b="0" i="0" u="none" strike="noStrike" kern="0" cap="none" spc="0" normalizeH="0" baseline="0" noProof="0" dirty="0">
                <a:ln>
                  <a:noFill/>
                </a:ln>
                <a:solidFill>
                  <a:srgbClr val="002853"/>
                </a:solidFill>
                <a:effectLst/>
                <a:uLnTx/>
                <a:uFillTx/>
                <a:latin typeface="IntelOne Display Light" panose="020B0403020203020204"/>
              </a:rPr>
              <a:t>Module 8: </a:t>
            </a:r>
          </a:p>
          <a:p>
            <a:pPr lvl="0">
              <a:defRPr/>
            </a:pPr>
            <a:r>
              <a:rPr lang="ko-KR" altLang="en-US" kern="0" dirty="0">
                <a:solidFill>
                  <a:srgbClr val="002853"/>
                </a:solidFill>
                <a:latin typeface="IntelOne Display Light" panose="020B0403020203020204"/>
              </a:rPr>
              <a:t>분류 </a:t>
            </a:r>
            <a:r>
              <a:rPr lang="en-US" altLang="ko-KR" kern="0" dirty="0">
                <a:solidFill>
                  <a:srgbClr val="002853"/>
                </a:solidFill>
                <a:latin typeface="IntelOne Display Light" panose="020B0403020203020204"/>
              </a:rPr>
              <a:t>(Classification)</a:t>
            </a:r>
          </a:p>
          <a:p>
            <a:pPr lvl="0">
              <a:defRPr/>
            </a:pPr>
            <a:r>
              <a:rPr lang="en-US" altLang="ko-KR" kern="0" dirty="0">
                <a:solidFill>
                  <a:srgbClr val="002853"/>
                </a:solidFill>
                <a:latin typeface="IntelOne Display Light" panose="020B0403020203020204"/>
              </a:rPr>
              <a:t>AI</a:t>
            </a:r>
            <a:r>
              <a:rPr lang="ko-KR" altLang="en-US" kern="0" dirty="0">
                <a:solidFill>
                  <a:srgbClr val="002853"/>
                </a:solidFill>
                <a:latin typeface="IntelOne Display Light" panose="020B0403020203020204"/>
              </a:rPr>
              <a:t> 산업 응용 프로그램</a:t>
            </a:r>
            <a:endParaRPr lang="en-US" altLang="ko-KR" kern="0" dirty="0">
              <a:solidFill>
                <a:srgbClr val="002853"/>
              </a:solidFill>
              <a:latin typeface="IntelOne Display Light" panose="020B0403020203020204"/>
            </a:endParaRPr>
          </a:p>
          <a:p>
            <a:pPr lvl="0">
              <a:defRPr/>
            </a:pPr>
            <a:r>
              <a:rPr lang="en-US" altLang="ko-KR" kern="0" dirty="0">
                <a:solidFill>
                  <a:srgbClr val="002853"/>
                </a:solidFill>
                <a:latin typeface="IntelOne Display Light" panose="020B0403020203020204"/>
              </a:rPr>
              <a:t>(</a:t>
            </a:r>
            <a:r>
              <a:rPr lang="ko-KR" altLang="en-US" kern="0" dirty="0">
                <a:solidFill>
                  <a:srgbClr val="002853"/>
                </a:solidFill>
                <a:latin typeface="IntelOne Display Light" panose="020B0403020203020204"/>
              </a:rPr>
              <a:t>적포도주 등급</a:t>
            </a:r>
            <a:r>
              <a:rPr lang="en-US" altLang="ko-KR" kern="0" dirty="0">
                <a:solidFill>
                  <a:srgbClr val="002853"/>
                </a:solidFill>
                <a:latin typeface="IntelOne Display Light" panose="020B0403020203020204"/>
              </a:rPr>
              <a:t>, </a:t>
            </a:r>
            <a:r>
              <a:rPr lang="ko-KR" altLang="en-US" kern="0" dirty="0">
                <a:solidFill>
                  <a:srgbClr val="002853"/>
                </a:solidFill>
                <a:latin typeface="IntelOne Display Light" panose="020B0403020203020204"/>
              </a:rPr>
              <a:t>자동차 선택</a:t>
            </a:r>
            <a:r>
              <a:rPr lang="en-US" altLang="ko-KR" kern="0" dirty="0">
                <a:solidFill>
                  <a:srgbClr val="002853"/>
                </a:solidFill>
                <a:latin typeface="IntelOne Display Light" panose="020B0403020203020204"/>
              </a:rPr>
              <a:t>)</a:t>
            </a:r>
            <a:endParaRPr kumimoji="0" lang="en-US" b="0" i="0" u="none" strike="noStrike" kern="0" cap="none" spc="0" normalizeH="0" baseline="0" noProof="0" dirty="0">
              <a:ln>
                <a:noFill/>
              </a:ln>
              <a:solidFill>
                <a:srgbClr val="002853"/>
              </a:solidFill>
              <a:effectLst/>
              <a:uLnTx/>
              <a:uFillTx/>
              <a:latin typeface="IntelOne Display Light" panose="020B0403020203020204"/>
            </a:endParaRPr>
          </a:p>
        </p:txBody>
      </p:sp>
    </p:spTree>
    <p:extLst>
      <p:ext uri="{BB962C8B-B14F-4D97-AF65-F5344CB8AC3E}">
        <p14:creationId xmlns:p14="http://schemas.microsoft.com/office/powerpoint/2010/main" val="196368147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2663D-45B3-4649-8561-CAC89595894A}"/>
              </a:ext>
            </a:extLst>
          </p:cNvPr>
          <p:cNvSpPr>
            <a:spLocks noGrp="1"/>
          </p:cNvSpPr>
          <p:nvPr>
            <p:ph type="title"/>
          </p:nvPr>
        </p:nvSpPr>
        <p:spPr>
          <a:xfrm>
            <a:off x="381000" y="221694"/>
            <a:ext cx="8157210" cy="1199822"/>
          </a:xfrm>
        </p:spPr>
        <p:txBody>
          <a:bodyPr/>
          <a:lstStyle/>
          <a:p>
            <a:r>
              <a:rPr lang="ko-KR" altLang="en-US" dirty="0">
                <a:solidFill>
                  <a:srgbClr val="000000"/>
                </a:solidFill>
              </a:rPr>
              <a:t>왜 이것을 배워야 할까요</a:t>
            </a:r>
            <a:r>
              <a:rPr lang="en-US" altLang="ko-KR" dirty="0">
                <a:solidFill>
                  <a:srgbClr val="000000"/>
                </a:solidFill>
              </a:rPr>
              <a:t>?</a:t>
            </a:r>
            <a:endParaRPr lang="en-US" dirty="0">
              <a:solidFill>
                <a:srgbClr val="000000"/>
              </a:solidFill>
            </a:endParaRPr>
          </a:p>
        </p:txBody>
      </p:sp>
      <p:sp>
        <p:nvSpPr>
          <p:cNvPr id="22" name="Rectangle 21">
            <a:extLst>
              <a:ext uri="{FF2B5EF4-FFF2-40B4-BE49-F238E27FC236}">
                <a16:creationId xmlns:a16="http://schemas.microsoft.com/office/drawing/2014/main" id="{8574059B-863D-4C27-A0E4-6D5ECE04D750}"/>
              </a:ext>
              <a:ext uri="{C183D7F6-B498-43B3-948B-1728B52AA6E4}">
                <adec:decorative xmlns:adec="http://schemas.microsoft.com/office/drawing/2017/decorative" val="1"/>
              </a:ext>
            </a:extLst>
          </p:cNvPr>
          <p:cNvSpPr/>
          <p:nvPr/>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3" name="Rectangle 22">
            <a:extLst>
              <a:ext uri="{FF2B5EF4-FFF2-40B4-BE49-F238E27FC236}">
                <a16:creationId xmlns:a16="http://schemas.microsoft.com/office/drawing/2014/main" id="{FDDF2156-08D8-4506-980D-4D7A4D737E1D}"/>
              </a:ext>
              <a:ext uri="{C183D7F6-B498-43B3-948B-1728B52AA6E4}">
                <adec:decorative xmlns:adec="http://schemas.microsoft.com/office/drawing/2017/decorative" val="1"/>
              </a:ext>
            </a:extLst>
          </p:cNvPr>
          <p:cNvSpPr/>
          <p:nvPr/>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4" name="Rectangle 23">
            <a:extLst>
              <a:ext uri="{FF2B5EF4-FFF2-40B4-BE49-F238E27FC236}">
                <a16:creationId xmlns:a16="http://schemas.microsoft.com/office/drawing/2014/main" id="{0096F6E5-357D-426F-BA55-436C7A1BBD65}"/>
              </a:ext>
              <a:ext uri="{C183D7F6-B498-43B3-948B-1728B52AA6E4}">
                <adec:decorative xmlns:adec="http://schemas.microsoft.com/office/drawing/2017/decorative" val="1"/>
              </a:ext>
            </a:extLst>
          </p:cNvPr>
          <p:cNvSpPr/>
          <p:nvPr/>
        </p:nvSpPr>
        <p:spPr>
          <a:xfrm>
            <a:off x="11734800" y="6400800"/>
            <a:ext cx="457200" cy="457200"/>
          </a:xfrm>
          <a:prstGeom prst="rect">
            <a:avLst/>
          </a:prstGeom>
          <a:solidFill>
            <a:srgbClr val="8BAE4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5" name="TextBox 24">
            <a:extLst>
              <a:ext uri="{FF2B5EF4-FFF2-40B4-BE49-F238E27FC236}">
                <a16:creationId xmlns:a16="http://schemas.microsoft.com/office/drawing/2014/main" id="{78B96920-5D2D-4C3C-9375-B9B6C6E6B729}"/>
              </a:ext>
              <a:ext uri="{C183D7F6-B498-43B3-948B-1728B52AA6E4}">
                <adec:decorative xmlns:adec="http://schemas.microsoft.com/office/drawing/2017/decorative" val="1"/>
              </a:ext>
            </a:extLst>
          </p:cNvPr>
          <p:cNvSpPr txBox="1"/>
          <p:nvPr/>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lvl="0" indent="0" algn="ctr" defTabSz="2438338" rtl="0" eaLnBrk="1" fontAlgn="auto" latinLnBrk="0" hangingPunct="0">
              <a:lnSpc>
                <a:spcPct val="100000"/>
              </a:lnSpc>
              <a:spcBef>
                <a:spcPts val="0"/>
              </a:spcBef>
              <a:spcAft>
                <a:spcPts val="0"/>
              </a:spcAft>
              <a:buClrTx/>
              <a:buSzTx/>
              <a:buFontTx/>
              <a:buNone/>
              <a:tabLst/>
              <a:defRPr/>
            </a:pPr>
            <a:fld id="{4F6B73DA-0149-4325-A7B8-AE29BD4BC701}" type="slidenum">
              <a:rPr kumimoji="0" lang="en-US" sz="1000" b="0" i="0" u="none" strike="noStrike" kern="1200" cap="none" spc="0" normalizeH="0" baseline="0" noProof="0" smtClean="0">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rPr>
              <a:pPr marL="0" marR="0" lvl="0" indent="0" algn="ctr" defTabSz="2438338" rtl="0" eaLnBrk="1" fontAlgn="auto" latinLnBrk="0" hangingPunct="0">
                <a:lnSpc>
                  <a:spcPct val="100000"/>
                </a:lnSpc>
                <a:spcBef>
                  <a:spcPts val="0"/>
                </a:spcBef>
                <a:spcAft>
                  <a:spcPts val="0"/>
                </a:spcAft>
                <a:buClrTx/>
                <a:buSzTx/>
                <a:buFontTx/>
                <a:buNone/>
                <a:tabLst/>
                <a:defRPr/>
              </a:pPr>
              <a:t>10</a:t>
            </a:fld>
            <a:endParaRPr kumimoji="0" lang="en-US" sz="1000" b="0" i="0" u="none" strike="noStrike" kern="1200" cap="none" spc="0" normalizeH="0" baseline="0" noProof="0" dirty="0" err="1">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endParaRPr>
          </a:p>
        </p:txBody>
      </p:sp>
      <p:pic>
        <p:nvPicPr>
          <p:cNvPr id="26" name="Picture 25" descr="Text&#10;&#10;Description automatically generated with medium confidence">
            <a:extLst>
              <a:ext uri="{FF2B5EF4-FFF2-40B4-BE49-F238E27FC236}">
                <a16:creationId xmlns:a16="http://schemas.microsoft.com/office/drawing/2014/main" id="{2A098272-4196-4C97-9D1B-8F52702758DC}"/>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sp>
        <p:nvSpPr>
          <p:cNvPr id="27" name="Text Placeholder 8">
            <a:extLst>
              <a:ext uri="{FF2B5EF4-FFF2-40B4-BE49-F238E27FC236}">
                <a16:creationId xmlns:a16="http://schemas.microsoft.com/office/drawing/2014/main" id="{7C6D8F51-1C38-4918-8B5A-976698498415}"/>
              </a:ext>
            </a:extLst>
          </p:cNvPr>
          <p:cNvSpPr txBox="1">
            <a:spLocks/>
          </p:cNvSpPr>
          <p:nvPr/>
        </p:nvSpPr>
        <p:spPr>
          <a:xfrm>
            <a:off x="381000" y="1421515"/>
            <a:ext cx="10995212" cy="4621476"/>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IntelOne Display Regular" panose="020B0503020203020204" pitchFamily="34" charset="0"/>
              <a:buNone/>
              <a:defRPr sz="2800" kern="1200">
                <a:solidFill>
                  <a:schemeClr val="accent1"/>
                </a:solidFill>
                <a:latin typeface="IntelOne Text" panose="020B0503020203020204" pitchFamily="34" charset="77"/>
                <a:ea typeface="+mn-ea"/>
                <a:cs typeface="+mn-cs"/>
              </a:defRPr>
            </a:lvl1pPr>
            <a:lvl2pPr marL="457200" indent="0" algn="l" defTabSz="914400" rtl="0" eaLnBrk="1" latinLnBrk="0" hangingPunct="1">
              <a:lnSpc>
                <a:spcPct val="90000"/>
              </a:lnSpc>
              <a:spcBef>
                <a:spcPts val="500"/>
              </a:spcBef>
              <a:buFont typeface="IntelOne Display Regular" panose="020B0503020203020204" pitchFamily="34" charset="0"/>
              <a:buNone/>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IntelOne Display Regular" panose="020B0503020203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IntelOne Display Regular" panose="020B0503020203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IntelOne Display Regular" panose="020B0503020203020204" pitchFamily="34" charset="0"/>
              <a:buChar char="•"/>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lvl="0" indent="-342900">
              <a:lnSpc>
                <a:spcPct val="150000"/>
              </a:lnSpc>
              <a:buFont typeface="Arial" panose="020B0604020202020204" pitchFamily="34" charset="0"/>
              <a:buChar char="•"/>
              <a:defRPr/>
            </a:pPr>
            <a:r>
              <a:rPr lang="ko-KR" altLang="en-US" sz="2400"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와인 등급 분류는 와인 산업에서는 매우 중요한 문제입니다</a:t>
            </a:r>
            <a:r>
              <a:rPr lang="en-US" altLang="ko-KR" sz="2400"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 </a:t>
            </a:r>
            <a:r>
              <a:rPr lang="ko-KR" altLang="en-US" sz="2400"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와인 양조장에서는 다양한 데이터를 지속적으로 모니터링하면서 그 등급을 관리하고 있습니다</a:t>
            </a:r>
            <a:r>
              <a:rPr lang="en-US" altLang="ko-KR" sz="2400"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 </a:t>
            </a:r>
          </a:p>
          <a:p>
            <a:pPr marL="342900" lvl="0" indent="-342900">
              <a:lnSpc>
                <a:spcPct val="150000"/>
              </a:lnSpc>
              <a:buFont typeface="Arial" panose="020B0604020202020204" pitchFamily="34" charset="0"/>
              <a:buChar char="•"/>
              <a:defRPr/>
            </a:pPr>
            <a:r>
              <a:rPr lang="ko-KR" altLang="en-US" sz="2400"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비록 우리가 와인 생산자는 아니지만</a:t>
            </a:r>
            <a:r>
              <a:rPr lang="en-US" altLang="ko-KR" sz="2400"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 </a:t>
            </a:r>
            <a:r>
              <a:rPr lang="ko-KR" altLang="en-US" sz="2400"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만일 우리에게 와인 자료가 주어진다면 그 와인이 상급인지</a:t>
            </a:r>
            <a:r>
              <a:rPr lang="en-US" altLang="ko-KR" sz="2400"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a:t>
            </a:r>
            <a:r>
              <a:rPr lang="ko-KR" altLang="en-US" sz="2400"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구입할 것인지</a:t>
            </a:r>
            <a:r>
              <a:rPr lang="en-US" altLang="ko-KR" sz="2400"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 </a:t>
            </a:r>
            <a:r>
              <a:rPr lang="ko-KR" altLang="en-US" sz="2400"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아니면 하급인지</a:t>
            </a:r>
            <a:r>
              <a:rPr lang="en-US" altLang="ko-KR" sz="2400"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a:t>
            </a:r>
            <a:r>
              <a:rPr lang="ko-KR" altLang="en-US" sz="2400"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구입하지 않을 것인지</a:t>
            </a:r>
            <a:r>
              <a:rPr lang="en-US" altLang="ko-KR" sz="2400"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a:t>
            </a:r>
            <a:r>
              <a:rPr lang="ko-KR" altLang="en-US" sz="2400"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를 판단하는데 도움을 줄 수 있을 것입니다</a:t>
            </a:r>
            <a:r>
              <a:rPr lang="en-US" altLang="ko-KR" sz="2400"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a:t>
            </a:r>
          </a:p>
          <a:p>
            <a:pPr marL="342900" lvl="0" indent="-342900">
              <a:lnSpc>
                <a:spcPct val="150000"/>
              </a:lnSpc>
              <a:buFont typeface="Arial" panose="020B0604020202020204" pitchFamily="34" charset="0"/>
              <a:buChar char="•"/>
              <a:defRPr/>
            </a:pPr>
            <a:r>
              <a:rPr lang="ko-KR" altLang="en-US" sz="2400"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실제로 이런 방법으로 와인을 구매하지는 않지만</a:t>
            </a:r>
            <a:r>
              <a:rPr lang="en-US" altLang="ko-KR" sz="2400"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 </a:t>
            </a:r>
            <a:r>
              <a:rPr lang="ko-KR" altLang="en-US" sz="2400" dirty="0" err="1">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머신러닝의</a:t>
            </a:r>
            <a:r>
              <a:rPr lang="ko-KR" altLang="en-US" sz="2400"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 지도학습 중에서 분류 방법을 공부하는데 도움이 될 수 있습니다</a:t>
            </a:r>
            <a:r>
              <a:rPr lang="en-US" altLang="ko-KR" sz="2400"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a:t>
            </a:r>
            <a:endParaRPr kumimoji="0" lang="en-US" sz="2400" i="0" u="none" strike="noStrike" kern="1200" cap="none" spc="0" normalizeH="0" baseline="0" noProof="0" dirty="0">
              <a:ln>
                <a:noFill/>
              </a:ln>
              <a:solidFill>
                <a:srgbClr val="000000"/>
              </a:solidFill>
              <a:effectLst/>
              <a:uLnTx/>
              <a:uFillTx/>
              <a:latin typeface="IntelOne Text Light" panose="020B0403020203020204" pitchFamily="34" charset="0"/>
              <a:ea typeface="Intel Clear Light" panose="020B0404020203020204" pitchFamily="34" charset="0"/>
              <a:cs typeface="Intel Clear Light" panose="020B0404020203020204" pitchFamily="34" charset="0"/>
            </a:endParaRPr>
          </a:p>
        </p:txBody>
      </p:sp>
    </p:spTree>
    <p:extLst>
      <p:ext uri="{BB962C8B-B14F-4D97-AF65-F5344CB8AC3E}">
        <p14:creationId xmlns:p14="http://schemas.microsoft.com/office/powerpoint/2010/main" val="109952407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2663D-45B3-4649-8561-CAC89595894A}"/>
              </a:ext>
            </a:extLst>
          </p:cNvPr>
          <p:cNvSpPr>
            <a:spLocks noGrp="1"/>
          </p:cNvSpPr>
          <p:nvPr>
            <p:ph type="title"/>
          </p:nvPr>
        </p:nvSpPr>
        <p:spPr>
          <a:xfrm>
            <a:off x="381000" y="221694"/>
            <a:ext cx="5715000" cy="1199822"/>
          </a:xfrm>
        </p:spPr>
        <p:txBody>
          <a:bodyPr/>
          <a:lstStyle/>
          <a:p>
            <a:r>
              <a:rPr lang="ko-KR" altLang="en-US">
                <a:solidFill>
                  <a:srgbClr val="000000"/>
                </a:solidFill>
              </a:rPr>
              <a:t>연습 시간</a:t>
            </a:r>
            <a:r>
              <a:rPr lang="en-US">
                <a:solidFill>
                  <a:srgbClr val="000000"/>
                </a:solidFill>
              </a:rPr>
              <a:t>!</a:t>
            </a:r>
            <a:endParaRPr lang="en-US" dirty="0">
              <a:solidFill>
                <a:srgbClr val="000000"/>
              </a:solidFill>
            </a:endParaRPr>
          </a:p>
        </p:txBody>
      </p:sp>
      <p:sp>
        <p:nvSpPr>
          <p:cNvPr id="9" name="Text Placeholder 8">
            <a:extLst>
              <a:ext uri="{FF2B5EF4-FFF2-40B4-BE49-F238E27FC236}">
                <a16:creationId xmlns:a16="http://schemas.microsoft.com/office/drawing/2014/main" id="{B820C7C4-339B-4EF8-A4AE-6ED5CFAD6012}"/>
              </a:ext>
            </a:extLst>
          </p:cNvPr>
          <p:cNvSpPr>
            <a:spLocks noGrp="1"/>
          </p:cNvSpPr>
          <p:nvPr>
            <p:ph type="body" sz="quarter" idx="10"/>
          </p:nvPr>
        </p:nvSpPr>
        <p:spPr>
          <a:xfrm>
            <a:off x="381000" y="1421516"/>
            <a:ext cx="7242810" cy="530454"/>
          </a:xfrm>
        </p:spPr>
        <p:txBody>
          <a:bodyPr/>
          <a:lstStyle/>
          <a:p>
            <a:r>
              <a:rPr lang="ko-KR" altLang="en-US">
                <a:solidFill>
                  <a:srgbClr val="000000"/>
                </a:solidFill>
                <a:latin typeface="Intel Clear" panose="020B0604020203020204" pitchFamily="34" charset="0"/>
                <a:ea typeface="Intel Clear" panose="020B0604020203020204" pitchFamily="34" charset="0"/>
                <a:cs typeface="Intel Clear" panose="020B0604020203020204" pitchFamily="34" charset="0"/>
              </a:rPr>
              <a:t>시나리오</a:t>
            </a:r>
            <a:r>
              <a:rPr lang="en-US">
                <a:solidFill>
                  <a:srgbClr val="000000"/>
                </a:solidFill>
                <a:latin typeface="Intel Clear" panose="020B0604020203020204" pitchFamily="34" charset="0"/>
                <a:ea typeface="Intel Clear" panose="020B0604020203020204" pitchFamily="34" charset="0"/>
                <a:cs typeface="Intel Clear" panose="020B0604020203020204" pitchFamily="34" charset="0"/>
              </a:rPr>
              <a:t>:</a:t>
            </a:r>
            <a:endParaRPr lang="en-US" dirty="0">
              <a:solidFill>
                <a:srgbClr val="000000"/>
              </a:solidFill>
              <a:latin typeface="Intel Clear" panose="020B0604020203020204" pitchFamily="34" charset="0"/>
              <a:ea typeface="Intel Clear" panose="020B0604020203020204" pitchFamily="34" charset="0"/>
              <a:cs typeface="Intel Clear" panose="020B0604020203020204" pitchFamily="34" charset="0"/>
            </a:endParaRPr>
          </a:p>
        </p:txBody>
      </p:sp>
      <p:sp>
        <p:nvSpPr>
          <p:cNvPr id="22" name="Rectangle 21">
            <a:extLst>
              <a:ext uri="{FF2B5EF4-FFF2-40B4-BE49-F238E27FC236}">
                <a16:creationId xmlns:a16="http://schemas.microsoft.com/office/drawing/2014/main" id="{8574059B-863D-4C27-A0E4-6D5ECE04D750}"/>
              </a:ext>
              <a:ext uri="{C183D7F6-B498-43B3-948B-1728B52AA6E4}">
                <adec:decorative xmlns:adec="http://schemas.microsoft.com/office/drawing/2017/decorative" val="1"/>
              </a:ext>
            </a:extLst>
          </p:cNvPr>
          <p:cNvSpPr/>
          <p:nvPr/>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3" name="Rectangle 22">
            <a:extLst>
              <a:ext uri="{FF2B5EF4-FFF2-40B4-BE49-F238E27FC236}">
                <a16:creationId xmlns:a16="http://schemas.microsoft.com/office/drawing/2014/main" id="{FDDF2156-08D8-4506-980D-4D7A4D737E1D}"/>
              </a:ext>
              <a:ext uri="{C183D7F6-B498-43B3-948B-1728B52AA6E4}">
                <adec:decorative xmlns:adec="http://schemas.microsoft.com/office/drawing/2017/decorative" val="1"/>
              </a:ext>
            </a:extLst>
          </p:cNvPr>
          <p:cNvSpPr/>
          <p:nvPr/>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4" name="Rectangle 23">
            <a:extLst>
              <a:ext uri="{FF2B5EF4-FFF2-40B4-BE49-F238E27FC236}">
                <a16:creationId xmlns:a16="http://schemas.microsoft.com/office/drawing/2014/main" id="{0096F6E5-357D-426F-BA55-436C7A1BBD65}"/>
              </a:ext>
              <a:ext uri="{C183D7F6-B498-43B3-948B-1728B52AA6E4}">
                <adec:decorative xmlns:adec="http://schemas.microsoft.com/office/drawing/2017/decorative" val="1"/>
              </a:ext>
            </a:extLst>
          </p:cNvPr>
          <p:cNvSpPr/>
          <p:nvPr/>
        </p:nvSpPr>
        <p:spPr>
          <a:xfrm>
            <a:off x="11734800" y="6400800"/>
            <a:ext cx="457200" cy="457200"/>
          </a:xfrm>
          <a:prstGeom prst="rect">
            <a:avLst/>
          </a:prstGeom>
          <a:solidFill>
            <a:srgbClr val="8BAE4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5" name="TextBox 24">
            <a:extLst>
              <a:ext uri="{FF2B5EF4-FFF2-40B4-BE49-F238E27FC236}">
                <a16:creationId xmlns:a16="http://schemas.microsoft.com/office/drawing/2014/main" id="{78B96920-5D2D-4C3C-9375-B9B6C6E6B729}"/>
              </a:ext>
              <a:ext uri="{C183D7F6-B498-43B3-948B-1728B52AA6E4}">
                <adec:decorative xmlns:adec="http://schemas.microsoft.com/office/drawing/2017/decorative" val="1"/>
              </a:ext>
            </a:extLst>
          </p:cNvPr>
          <p:cNvSpPr txBox="1"/>
          <p:nvPr/>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lvl="0" indent="0" algn="ctr" defTabSz="2438338" rtl="0" eaLnBrk="1" fontAlgn="auto" latinLnBrk="0" hangingPunct="0">
              <a:lnSpc>
                <a:spcPct val="100000"/>
              </a:lnSpc>
              <a:spcBef>
                <a:spcPts val="0"/>
              </a:spcBef>
              <a:spcAft>
                <a:spcPts val="0"/>
              </a:spcAft>
              <a:buClrTx/>
              <a:buSzTx/>
              <a:buFontTx/>
              <a:buNone/>
              <a:tabLst/>
              <a:defRPr/>
            </a:pPr>
            <a:fld id="{4F6B73DA-0149-4325-A7B8-AE29BD4BC701}" type="slidenum">
              <a:rPr kumimoji="0" lang="en-US" sz="1000" b="0" i="0" u="none" strike="noStrike" kern="1200" cap="none" spc="0" normalizeH="0" baseline="0" noProof="0" smtClean="0">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rPr>
              <a:pPr marL="0" marR="0" lvl="0" indent="0" algn="ctr" defTabSz="2438338" rtl="0" eaLnBrk="1" fontAlgn="auto" latinLnBrk="0" hangingPunct="0">
                <a:lnSpc>
                  <a:spcPct val="100000"/>
                </a:lnSpc>
                <a:spcBef>
                  <a:spcPts val="0"/>
                </a:spcBef>
                <a:spcAft>
                  <a:spcPts val="0"/>
                </a:spcAft>
                <a:buClrTx/>
                <a:buSzTx/>
                <a:buFontTx/>
                <a:buNone/>
                <a:tabLst/>
                <a:defRPr/>
              </a:pPr>
              <a:t>11</a:t>
            </a:fld>
            <a:endParaRPr kumimoji="0" lang="en-US" sz="1000" b="0" i="0" u="none" strike="noStrike" kern="1200" cap="none" spc="0" normalizeH="0" baseline="0" noProof="0" dirty="0" err="1">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endParaRPr>
          </a:p>
        </p:txBody>
      </p:sp>
      <p:pic>
        <p:nvPicPr>
          <p:cNvPr id="26" name="Picture 25" descr="Text&#10;&#10;Description automatically generated with medium confidence">
            <a:extLst>
              <a:ext uri="{FF2B5EF4-FFF2-40B4-BE49-F238E27FC236}">
                <a16:creationId xmlns:a16="http://schemas.microsoft.com/office/drawing/2014/main" id="{2A098272-4196-4C97-9D1B-8F52702758DC}"/>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sp>
        <p:nvSpPr>
          <p:cNvPr id="27" name="Text Placeholder 8">
            <a:extLst>
              <a:ext uri="{FF2B5EF4-FFF2-40B4-BE49-F238E27FC236}">
                <a16:creationId xmlns:a16="http://schemas.microsoft.com/office/drawing/2014/main" id="{7C6D8F51-1C38-4918-8B5A-976698498415}"/>
              </a:ext>
            </a:extLst>
          </p:cNvPr>
          <p:cNvSpPr txBox="1">
            <a:spLocks/>
          </p:cNvSpPr>
          <p:nvPr/>
        </p:nvSpPr>
        <p:spPr>
          <a:xfrm>
            <a:off x="381000" y="2119973"/>
            <a:ext cx="10578548" cy="3402286"/>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IntelOne Display Regular" panose="020B0503020203020204" pitchFamily="34" charset="0"/>
              <a:buNone/>
              <a:defRPr sz="2800" kern="1200">
                <a:solidFill>
                  <a:schemeClr val="accent1"/>
                </a:solidFill>
                <a:latin typeface="IntelOne Text" panose="020B0503020203020204" pitchFamily="34" charset="77"/>
                <a:ea typeface="+mn-ea"/>
                <a:cs typeface="+mn-cs"/>
              </a:defRPr>
            </a:lvl1pPr>
            <a:lvl2pPr marL="457200" indent="0" algn="l" defTabSz="914400" rtl="0" eaLnBrk="1" latinLnBrk="0" hangingPunct="1">
              <a:lnSpc>
                <a:spcPct val="90000"/>
              </a:lnSpc>
              <a:spcBef>
                <a:spcPts val="500"/>
              </a:spcBef>
              <a:buFont typeface="IntelOne Display Regular" panose="020B0503020203020204" pitchFamily="34" charset="0"/>
              <a:buNone/>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IntelOne Display Regular" panose="020B0503020203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IntelOne Display Regular" panose="020B0503020203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IntelOne Display Regular" panose="020B0503020203020204" pitchFamily="34" charset="0"/>
              <a:buChar char="•"/>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lvl="0" indent="-342900">
              <a:lnSpc>
                <a:spcPct val="150000"/>
              </a:lnSpc>
              <a:buFont typeface="Arial" panose="020B0604020202020204" pitchFamily="34" charset="0"/>
              <a:buChar char="•"/>
              <a:defRPr/>
            </a:pPr>
            <a:r>
              <a:rPr lang="ko-KR" altLang="en-US" sz="2400"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당신은 적포도주 생산 회사에서 일하고 있습니다</a:t>
            </a:r>
            <a:r>
              <a:rPr lang="en-US" altLang="ko-KR" sz="2400"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 </a:t>
            </a:r>
            <a:r>
              <a:rPr lang="ko-KR" altLang="en-US" sz="2400"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당신의 회사는 매일 적포도주 생산에 대한 자료를 모니터링 하고 있습니다만 좋은 품질을 가지게 될 지는 알 수 없습니다</a:t>
            </a:r>
            <a:r>
              <a:rPr lang="en-US" altLang="ko-KR" sz="2400"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a:t>
            </a:r>
          </a:p>
          <a:p>
            <a:pPr marL="342900" lvl="0" indent="-342900">
              <a:lnSpc>
                <a:spcPct val="150000"/>
              </a:lnSpc>
              <a:buFont typeface="Arial" panose="020B0604020202020204" pitchFamily="34" charset="0"/>
              <a:buChar char="•"/>
              <a:defRPr/>
            </a:pPr>
            <a:r>
              <a:rPr lang="ko-KR" altLang="en-US" sz="2400" dirty="0">
                <a:solidFill>
                  <a:srgbClr val="000000"/>
                </a:solidFill>
                <a:latin typeface="IntelOne Text Light" panose="020B0403020203020204" pitchFamily="34" charset="0"/>
              </a:rPr>
              <a:t>상사가 자료에 따른 품질 등급 분류에 더 나은 방법이 있는지 조사하기를 원합니다</a:t>
            </a:r>
            <a:r>
              <a:rPr lang="en-US" altLang="ko-KR" sz="2400" dirty="0">
                <a:solidFill>
                  <a:srgbClr val="000000"/>
                </a:solidFill>
                <a:latin typeface="IntelOne Text Light" panose="020B0403020203020204" pitchFamily="34" charset="0"/>
              </a:rPr>
              <a:t>. </a:t>
            </a:r>
            <a:endParaRPr lang="en-US" sz="2400" dirty="0">
              <a:solidFill>
                <a:srgbClr val="000000"/>
              </a:solidFill>
              <a:latin typeface="IntelOne Text Light" panose="020B0403020203020204" pitchFamily="34" charset="0"/>
            </a:endParaRPr>
          </a:p>
        </p:txBody>
      </p:sp>
    </p:spTree>
    <p:extLst>
      <p:ext uri="{BB962C8B-B14F-4D97-AF65-F5344CB8AC3E}">
        <p14:creationId xmlns:p14="http://schemas.microsoft.com/office/powerpoint/2010/main" val="24010776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2663D-45B3-4649-8561-CAC89595894A}"/>
              </a:ext>
            </a:extLst>
          </p:cNvPr>
          <p:cNvSpPr>
            <a:spLocks noGrp="1"/>
          </p:cNvSpPr>
          <p:nvPr>
            <p:ph type="title"/>
          </p:nvPr>
        </p:nvSpPr>
        <p:spPr/>
        <p:txBody>
          <a:bodyPr/>
          <a:lstStyle/>
          <a:p>
            <a:r>
              <a:rPr lang="en-US" altLang="ko-KR" dirty="0">
                <a:solidFill>
                  <a:srgbClr val="000000"/>
                </a:solidFill>
                <a:latin typeface="IntelOne Display Light" panose="020B0403020203020204" pitchFamily="34" charset="0"/>
                <a:ea typeface="Intel Clear Light" panose="020B0404020203020204" pitchFamily="34" charset="0"/>
                <a:cs typeface="Intel Clear Light" panose="020B0404020203020204" pitchFamily="34" charset="0"/>
                <a:sym typeface="Helvetica"/>
              </a:rPr>
              <a:t>AI </a:t>
            </a:r>
            <a:r>
              <a:rPr lang="ko-KR" altLang="en-US" dirty="0">
                <a:solidFill>
                  <a:srgbClr val="000000"/>
                </a:solidFill>
                <a:latin typeface="IntelOne Display Light" panose="020B0403020203020204" pitchFamily="34" charset="0"/>
                <a:ea typeface="Intel Clear Light" panose="020B0404020203020204" pitchFamily="34" charset="0"/>
                <a:cs typeface="Intel Clear Light" panose="020B0404020203020204" pitchFamily="34" charset="0"/>
                <a:sym typeface="Helvetica"/>
              </a:rPr>
              <a:t>프로젝트 사이클</a:t>
            </a:r>
            <a:endParaRPr lang="en-US" dirty="0">
              <a:solidFill>
                <a:srgbClr val="000000"/>
              </a:solidFill>
              <a:latin typeface="IntelOne Display Light" panose="020B0403020203020204" pitchFamily="34" charset="0"/>
            </a:endParaRPr>
          </a:p>
        </p:txBody>
      </p:sp>
      <p:sp>
        <p:nvSpPr>
          <p:cNvPr id="22" name="Rectangle 21">
            <a:extLst>
              <a:ext uri="{FF2B5EF4-FFF2-40B4-BE49-F238E27FC236}">
                <a16:creationId xmlns:a16="http://schemas.microsoft.com/office/drawing/2014/main" id="{8574059B-863D-4C27-A0E4-6D5ECE04D750}"/>
              </a:ext>
              <a:ext uri="{C183D7F6-B498-43B3-948B-1728B52AA6E4}">
                <adec:decorative xmlns:adec="http://schemas.microsoft.com/office/drawing/2017/decorative" val="1"/>
              </a:ext>
            </a:extLst>
          </p:cNvPr>
          <p:cNvSpPr/>
          <p:nvPr/>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3" name="Rectangle 22">
            <a:extLst>
              <a:ext uri="{FF2B5EF4-FFF2-40B4-BE49-F238E27FC236}">
                <a16:creationId xmlns:a16="http://schemas.microsoft.com/office/drawing/2014/main" id="{FDDF2156-08D8-4506-980D-4D7A4D737E1D}"/>
              </a:ext>
              <a:ext uri="{C183D7F6-B498-43B3-948B-1728B52AA6E4}">
                <adec:decorative xmlns:adec="http://schemas.microsoft.com/office/drawing/2017/decorative" val="1"/>
              </a:ext>
            </a:extLst>
          </p:cNvPr>
          <p:cNvSpPr/>
          <p:nvPr/>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4" name="Rectangle 23">
            <a:extLst>
              <a:ext uri="{FF2B5EF4-FFF2-40B4-BE49-F238E27FC236}">
                <a16:creationId xmlns:a16="http://schemas.microsoft.com/office/drawing/2014/main" id="{0096F6E5-357D-426F-BA55-436C7A1BBD65}"/>
              </a:ext>
              <a:ext uri="{C183D7F6-B498-43B3-948B-1728B52AA6E4}">
                <adec:decorative xmlns:adec="http://schemas.microsoft.com/office/drawing/2017/decorative" val="1"/>
              </a:ext>
            </a:extLst>
          </p:cNvPr>
          <p:cNvSpPr/>
          <p:nvPr/>
        </p:nvSpPr>
        <p:spPr>
          <a:xfrm>
            <a:off x="11734800" y="6400800"/>
            <a:ext cx="457200" cy="457200"/>
          </a:xfrm>
          <a:prstGeom prst="rect">
            <a:avLst/>
          </a:prstGeom>
          <a:solidFill>
            <a:srgbClr val="8BAE4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5" name="TextBox 24">
            <a:extLst>
              <a:ext uri="{FF2B5EF4-FFF2-40B4-BE49-F238E27FC236}">
                <a16:creationId xmlns:a16="http://schemas.microsoft.com/office/drawing/2014/main" id="{78B96920-5D2D-4C3C-9375-B9B6C6E6B729}"/>
              </a:ext>
              <a:ext uri="{C183D7F6-B498-43B3-948B-1728B52AA6E4}">
                <adec:decorative xmlns:adec="http://schemas.microsoft.com/office/drawing/2017/decorative" val="1"/>
              </a:ext>
            </a:extLst>
          </p:cNvPr>
          <p:cNvSpPr txBox="1"/>
          <p:nvPr/>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lvl="0" indent="0" algn="ctr" defTabSz="2438338" rtl="0" eaLnBrk="1" fontAlgn="auto" latinLnBrk="0" hangingPunct="0">
              <a:lnSpc>
                <a:spcPct val="100000"/>
              </a:lnSpc>
              <a:spcBef>
                <a:spcPts val="0"/>
              </a:spcBef>
              <a:spcAft>
                <a:spcPts val="0"/>
              </a:spcAft>
              <a:buClrTx/>
              <a:buSzTx/>
              <a:buFontTx/>
              <a:buNone/>
              <a:tabLst/>
              <a:defRPr/>
            </a:pPr>
            <a:fld id="{4F6B73DA-0149-4325-A7B8-AE29BD4BC701}" type="slidenum">
              <a:rPr kumimoji="0" lang="en-US" sz="1000" b="0" i="0" u="none" strike="noStrike" kern="1200" cap="none" spc="0" normalizeH="0" baseline="0" noProof="0" smtClean="0">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rPr>
              <a:pPr marL="0" marR="0" lvl="0" indent="0" algn="ctr" defTabSz="2438338" rtl="0" eaLnBrk="1" fontAlgn="auto" latinLnBrk="0" hangingPunct="0">
                <a:lnSpc>
                  <a:spcPct val="100000"/>
                </a:lnSpc>
                <a:spcBef>
                  <a:spcPts val="0"/>
                </a:spcBef>
                <a:spcAft>
                  <a:spcPts val="0"/>
                </a:spcAft>
                <a:buClrTx/>
                <a:buSzTx/>
                <a:buFontTx/>
                <a:buNone/>
                <a:tabLst/>
                <a:defRPr/>
              </a:pPr>
              <a:t>12</a:t>
            </a:fld>
            <a:endParaRPr kumimoji="0" lang="en-US" sz="1000" b="0" i="0" u="none" strike="noStrike" kern="1200" cap="none" spc="0" normalizeH="0" baseline="0" noProof="0" dirty="0" err="1">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endParaRPr>
          </a:p>
        </p:txBody>
      </p:sp>
      <p:pic>
        <p:nvPicPr>
          <p:cNvPr id="26" name="Picture 25" descr="Text&#10;&#10;Description automatically generated with medium confidence">
            <a:extLst>
              <a:ext uri="{FF2B5EF4-FFF2-40B4-BE49-F238E27FC236}">
                <a16:creationId xmlns:a16="http://schemas.microsoft.com/office/drawing/2014/main" id="{2A098272-4196-4C97-9D1B-8F52702758DC}"/>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sp>
        <p:nvSpPr>
          <p:cNvPr id="48" name="Google Shape;4141;p43">
            <a:extLst>
              <a:ext uri="{FF2B5EF4-FFF2-40B4-BE49-F238E27FC236}">
                <a16:creationId xmlns:a16="http://schemas.microsoft.com/office/drawing/2014/main" id="{DB40F107-CADB-4D82-95A7-91F19768ED43}"/>
              </a:ext>
            </a:extLst>
          </p:cNvPr>
          <p:cNvSpPr/>
          <p:nvPr/>
        </p:nvSpPr>
        <p:spPr>
          <a:xfrm>
            <a:off x="124528" y="1681520"/>
            <a:ext cx="1919235" cy="1882115"/>
          </a:xfrm>
          <a:prstGeom prst="ellipse">
            <a:avLst/>
          </a:prstGeom>
          <a:solidFill>
            <a:srgbClr val="8BAE46"/>
          </a:solidFill>
          <a:ln>
            <a:noFill/>
          </a:ln>
        </p:spPr>
        <p:style>
          <a:lnRef idx="2">
            <a:schemeClr val="accent6">
              <a:shade val="50000"/>
            </a:schemeClr>
          </a:lnRef>
          <a:fillRef idx="1">
            <a:schemeClr val="accent6"/>
          </a:fillRef>
          <a:effectRef idx="0">
            <a:schemeClr val="accent6"/>
          </a:effectRef>
          <a:fontRef idx="minor">
            <a:schemeClr val="lt1"/>
          </a:fontRef>
        </p:style>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dirty="0">
              <a:ln>
                <a:noFill/>
              </a:ln>
              <a:solidFill>
                <a:srgbClr val="FFFFFF"/>
              </a:solidFill>
              <a:effectLst/>
              <a:uLnTx/>
              <a:uFillTx/>
              <a:latin typeface="IntelOne Text" panose="020B0503020203020204" pitchFamily="34" charset="0"/>
            </a:endParaRPr>
          </a:p>
        </p:txBody>
      </p:sp>
      <p:sp>
        <p:nvSpPr>
          <p:cNvPr id="49" name="Google Shape;4142;p43">
            <a:extLst>
              <a:ext uri="{FF2B5EF4-FFF2-40B4-BE49-F238E27FC236}">
                <a16:creationId xmlns:a16="http://schemas.microsoft.com/office/drawing/2014/main" id="{25AC85E2-8A3D-49F2-91AF-35904A4458E5}"/>
              </a:ext>
            </a:extLst>
          </p:cNvPr>
          <p:cNvSpPr/>
          <p:nvPr/>
        </p:nvSpPr>
        <p:spPr>
          <a:xfrm>
            <a:off x="2024020" y="3438891"/>
            <a:ext cx="1919235" cy="1882115"/>
          </a:xfrm>
          <a:prstGeom prst="ellipse">
            <a:avLst/>
          </a:prstGeom>
          <a:solidFill>
            <a:srgbClr val="8BAE46"/>
          </a:solidFill>
          <a:ln>
            <a:noFill/>
          </a:ln>
        </p:spPr>
        <p:style>
          <a:lnRef idx="2">
            <a:schemeClr val="accent6">
              <a:shade val="50000"/>
            </a:schemeClr>
          </a:lnRef>
          <a:fillRef idx="1">
            <a:schemeClr val="accent6"/>
          </a:fillRef>
          <a:effectRef idx="0">
            <a:schemeClr val="accent6"/>
          </a:effectRef>
          <a:fontRef idx="minor">
            <a:schemeClr val="lt1"/>
          </a:fontRef>
        </p:style>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FFFFFF"/>
              </a:solidFill>
              <a:effectLst/>
              <a:uLnTx/>
              <a:uFillTx/>
              <a:latin typeface="IntelOne Display Regular"/>
            </a:endParaRPr>
          </a:p>
        </p:txBody>
      </p:sp>
      <p:sp>
        <p:nvSpPr>
          <p:cNvPr id="50" name="Google Shape;4143;p43">
            <a:extLst>
              <a:ext uri="{FF2B5EF4-FFF2-40B4-BE49-F238E27FC236}">
                <a16:creationId xmlns:a16="http://schemas.microsoft.com/office/drawing/2014/main" id="{5DAA1BF9-6297-4BE3-8F87-42FC56F1FEFB}"/>
              </a:ext>
            </a:extLst>
          </p:cNvPr>
          <p:cNvSpPr/>
          <p:nvPr/>
        </p:nvSpPr>
        <p:spPr>
          <a:xfrm>
            <a:off x="3923512" y="1681520"/>
            <a:ext cx="1919235" cy="1882115"/>
          </a:xfrm>
          <a:prstGeom prst="ellipse">
            <a:avLst/>
          </a:prstGeom>
          <a:solidFill>
            <a:srgbClr val="8BAE46"/>
          </a:solidFill>
          <a:ln>
            <a:noFill/>
          </a:ln>
        </p:spPr>
        <p:style>
          <a:lnRef idx="2">
            <a:schemeClr val="accent6">
              <a:shade val="50000"/>
            </a:schemeClr>
          </a:lnRef>
          <a:fillRef idx="1">
            <a:schemeClr val="accent6"/>
          </a:fillRef>
          <a:effectRef idx="0">
            <a:schemeClr val="accent6"/>
          </a:effectRef>
          <a:fontRef idx="minor">
            <a:schemeClr val="lt1"/>
          </a:fontRef>
        </p:style>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FFFFFF"/>
              </a:solidFill>
              <a:effectLst/>
              <a:uLnTx/>
              <a:uFillTx/>
              <a:latin typeface="IntelOne Display Regular"/>
            </a:endParaRPr>
          </a:p>
        </p:txBody>
      </p:sp>
      <p:sp>
        <p:nvSpPr>
          <p:cNvPr id="51" name="Google Shape;4144;p43">
            <a:extLst>
              <a:ext uri="{FF2B5EF4-FFF2-40B4-BE49-F238E27FC236}">
                <a16:creationId xmlns:a16="http://schemas.microsoft.com/office/drawing/2014/main" id="{F4E4D354-847F-42CC-8B75-68C96B1D3418}"/>
              </a:ext>
            </a:extLst>
          </p:cNvPr>
          <p:cNvSpPr/>
          <p:nvPr/>
        </p:nvSpPr>
        <p:spPr>
          <a:xfrm>
            <a:off x="5823004" y="3438891"/>
            <a:ext cx="1919235" cy="1882115"/>
          </a:xfrm>
          <a:prstGeom prst="ellipse">
            <a:avLst/>
          </a:prstGeom>
          <a:solidFill>
            <a:srgbClr val="8BAE46"/>
          </a:solidFill>
          <a:ln>
            <a:noFill/>
          </a:ln>
        </p:spPr>
        <p:style>
          <a:lnRef idx="2">
            <a:schemeClr val="accent6">
              <a:shade val="50000"/>
            </a:schemeClr>
          </a:lnRef>
          <a:fillRef idx="1">
            <a:schemeClr val="accent6"/>
          </a:fillRef>
          <a:effectRef idx="0">
            <a:schemeClr val="accent6"/>
          </a:effectRef>
          <a:fontRef idx="minor">
            <a:schemeClr val="lt1"/>
          </a:fontRef>
        </p:style>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dirty="0">
              <a:ln>
                <a:noFill/>
              </a:ln>
              <a:solidFill>
                <a:srgbClr val="FFFFFF"/>
              </a:solidFill>
              <a:effectLst/>
              <a:uLnTx/>
              <a:uFillTx/>
              <a:latin typeface="IntelOne Display Regular"/>
            </a:endParaRPr>
          </a:p>
        </p:txBody>
      </p:sp>
      <p:sp>
        <p:nvSpPr>
          <p:cNvPr id="52" name="Google Shape;4145;p43">
            <a:extLst>
              <a:ext uri="{FF2B5EF4-FFF2-40B4-BE49-F238E27FC236}">
                <a16:creationId xmlns:a16="http://schemas.microsoft.com/office/drawing/2014/main" id="{DD5028C8-9699-4D4A-AC44-676C48B0F61F}"/>
              </a:ext>
            </a:extLst>
          </p:cNvPr>
          <p:cNvSpPr/>
          <p:nvPr/>
        </p:nvSpPr>
        <p:spPr>
          <a:xfrm>
            <a:off x="7672706" y="1681520"/>
            <a:ext cx="1919235" cy="1882115"/>
          </a:xfrm>
          <a:prstGeom prst="ellipse">
            <a:avLst/>
          </a:prstGeom>
          <a:solidFill>
            <a:srgbClr val="8BAE46"/>
          </a:solidFill>
          <a:ln>
            <a:noFill/>
          </a:ln>
        </p:spPr>
        <p:style>
          <a:lnRef idx="2">
            <a:schemeClr val="accent6">
              <a:shade val="50000"/>
            </a:schemeClr>
          </a:lnRef>
          <a:fillRef idx="1">
            <a:schemeClr val="accent6"/>
          </a:fillRef>
          <a:effectRef idx="0">
            <a:schemeClr val="accent6"/>
          </a:effectRef>
          <a:fontRef idx="minor">
            <a:schemeClr val="lt1"/>
          </a:fontRef>
        </p:style>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FFFFFF"/>
              </a:solidFill>
              <a:effectLst/>
              <a:uLnTx/>
              <a:uFillTx/>
              <a:latin typeface="IntelOne Display Regular"/>
            </a:endParaRPr>
          </a:p>
        </p:txBody>
      </p:sp>
      <p:sp>
        <p:nvSpPr>
          <p:cNvPr id="53" name="Google Shape;4146;p43">
            <a:extLst>
              <a:ext uri="{FF2B5EF4-FFF2-40B4-BE49-F238E27FC236}">
                <a16:creationId xmlns:a16="http://schemas.microsoft.com/office/drawing/2014/main" id="{72565FC7-4E5A-40A7-B7D1-C94A12ADED42}"/>
              </a:ext>
            </a:extLst>
          </p:cNvPr>
          <p:cNvSpPr txBox="1"/>
          <p:nvPr/>
        </p:nvSpPr>
        <p:spPr>
          <a:xfrm>
            <a:off x="344882" y="2266377"/>
            <a:ext cx="1478400" cy="712400"/>
          </a:xfrm>
          <a:prstGeom prst="rect">
            <a:avLst/>
          </a:prstGeom>
          <a:noFill/>
          <a:ln>
            <a:noFill/>
          </a:ln>
        </p:spPr>
        <p:txBody>
          <a:bodyPr spcFirstLastPara="1" wrap="square" lIns="121900" tIns="121900" rIns="121900" bIns="121900" anchor="ctr" anchorCtr="0">
            <a:noAutofit/>
          </a:bodyPr>
          <a:lstStyle/>
          <a:p>
            <a:pPr lvl="0" algn="ctr">
              <a:defRPr/>
            </a:pPr>
            <a:r>
              <a:rPr lang="ko-KR" altLang="en-US" sz="2400">
                <a:solidFill>
                  <a:srgbClr val="FFFFFF"/>
                </a:solidFill>
                <a:latin typeface="IntelOne Text" panose="020B0503020203020204" pitchFamily="34" charset="0"/>
                <a:ea typeface="Intel Clear" panose="020B0604020203020204" pitchFamily="34" charset="0"/>
                <a:cs typeface="Intel Clear" panose="020B0604020203020204" pitchFamily="34" charset="0"/>
                <a:sym typeface="Open Sans"/>
              </a:rPr>
              <a:t>문제 범위 지정</a:t>
            </a:r>
            <a:endParaRPr kumimoji="0" sz="2400" b="0" i="0" u="none" strike="noStrike" kern="1200" cap="none" spc="0" normalizeH="0" baseline="0" noProof="0" dirty="0">
              <a:ln>
                <a:noFill/>
              </a:ln>
              <a:solidFill>
                <a:srgbClr val="FFFFFF"/>
              </a:solidFill>
              <a:effectLst/>
              <a:uLnTx/>
              <a:uFillTx/>
              <a:latin typeface="IntelOne Text" panose="020B0503020203020204" pitchFamily="34" charset="0"/>
              <a:ea typeface="Intel Clear" panose="020B0604020203020204" pitchFamily="34" charset="0"/>
              <a:cs typeface="Intel Clear" panose="020B0604020203020204" pitchFamily="34" charset="0"/>
              <a:sym typeface="Open Sans"/>
            </a:endParaRPr>
          </a:p>
        </p:txBody>
      </p:sp>
      <p:sp>
        <p:nvSpPr>
          <p:cNvPr id="54" name="Google Shape;4147;p43">
            <a:extLst>
              <a:ext uri="{FF2B5EF4-FFF2-40B4-BE49-F238E27FC236}">
                <a16:creationId xmlns:a16="http://schemas.microsoft.com/office/drawing/2014/main" id="{B8DCEA60-C9E2-471E-BE55-D1EBC4CCB5EE}"/>
              </a:ext>
            </a:extLst>
          </p:cNvPr>
          <p:cNvSpPr txBox="1"/>
          <p:nvPr/>
        </p:nvSpPr>
        <p:spPr>
          <a:xfrm>
            <a:off x="2035037" y="3974093"/>
            <a:ext cx="1897200" cy="712400"/>
          </a:xfrm>
          <a:prstGeom prst="rect">
            <a:avLst/>
          </a:prstGeom>
          <a:noFill/>
          <a:ln>
            <a:noFill/>
          </a:ln>
        </p:spPr>
        <p:txBody>
          <a:bodyPr spcFirstLastPara="1" wrap="square" lIns="121900" tIns="121900" rIns="121900" bIns="121900" anchor="ctr" anchorCtr="0">
            <a:noAutofit/>
          </a:bodyPr>
          <a:lstStyle/>
          <a:p>
            <a:pPr lvl="0" algn="ctr">
              <a:defRPr/>
            </a:pPr>
            <a:r>
              <a:rPr lang="ko-KR" altLang="en-US" sz="2400" dirty="0">
                <a:solidFill>
                  <a:srgbClr val="FFFFFF"/>
                </a:solidFill>
                <a:latin typeface="IntelOne Text" panose="020B0503020203020204" pitchFamily="34" charset="0"/>
                <a:ea typeface="Intel Clear" panose="020B0604020203020204" pitchFamily="34" charset="0"/>
                <a:cs typeface="Intel Clear" panose="020B0604020203020204" pitchFamily="34" charset="0"/>
                <a:sym typeface="Open Sans"/>
              </a:rPr>
              <a:t>데이터 </a:t>
            </a:r>
            <a:endParaRPr lang="en-US" altLang="ko-KR" sz="2400" dirty="0">
              <a:solidFill>
                <a:srgbClr val="FFFFFF"/>
              </a:solidFill>
              <a:latin typeface="IntelOne Text" panose="020B0503020203020204" pitchFamily="34" charset="0"/>
              <a:ea typeface="Intel Clear" panose="020B0604020203020204" pitchFamily="34" charset="0"/>
              <a:cs typeface="Intel Clear" panose="020B0604020203020204" pitchFamily="34" charset="0"/>
              <a:sym typeface="Open Sans"/>
            </a:endParaRPr>
          </a:p>
          <a:p>
            <a:pPr lvl="0" algn="ctr">
              <a:defRPr/>
            </a:pPr>
            <a:r>
              <a:rPr lang="ko-KR" altLang="en-US" sz="2400" dirty="0">
                <a:solidFill>
                  <a:srgbClr val="FFFFFF"/>
                </a:solidFill>
                <a:latin typeface="IntelOne Text" panose="020B0503020203020204" pitchFamily="34" charset="0"/>
                <a:ea typeface="Intel Clear" panose="020B0604020203020204" pitchFamily="34" charset="0"/>
                <a:cs typeface="Intel Clear" panose="020B0604020203020204" pitchFamily="34" charset="0"/>
                <a:sym typeface="Open Sans"/>
              </a:rPr>
              <a:t>획득</a:t>
            </a:r>
            <a:endParaRPr kumimoji="0" sz="2400" b="0" i="0" u="none" strike="noStrike" kern="1200" cap="none" spc="0" normalizeH="0" baseline="0" noProof="0" dirty="0">
              <a:ln>
                <a:noFill/>
              </a:ln>
              <a:solidFill>
                <a:srgbClr val="FFFFFF"/>
              </a:solidFill>
              <a:effectLst/>
              <a:uLnTx/>
              <a:uFillTx/>
              <a:latin typeface="IntelOne Text" panose="020B0503020203020204" pitchFamily="34" charset="0"/>
              <a:ea typeface="Intel Clear" panose="020B0604020203020204" pitchFamily="34" charset="0"/>
              <a:cs typeface="Intel Clear" panose="020B0604020203020204" pitchFamily="34" charset="0"/>
              <a:sym typeface="Open Sans"/>
            </a:endParaRPr>
          </a:p>
        </p:txBody>
      </p:sp>
      <p:sp>
        <p:nvSpPr>
          <p:cNvPr id="55" name="Google Shape;4148;p43">
            <a:extLst>
              <a:ext uri="{FF2B5EF4-FFF2-40B4-BE49-F238E27FC236}">
                <a16:creationId xmlns:a16="http://schemas.microsoft.com/office/drawing/2014/main" id="{90A551B4-33E5-47CF-9C1F-9FEE52CD73F4}"/>
              </a:ext>
            </a:extLst>
          </p:cNvPr>
          <p:cNvSpPr txBox="1"/>
          <p:nvPr/>
        </p:nvSpPr>
        <p:spPr>
          <a:xfrm>
            <a:off x="3934529" y="2266377"/>
            <a:ext cx="1897200" cy="712400"/>
          </a:xfrm>
          <a:prstGeom prst="rect">
            <a:avLst/>
          </a:prstGeom>
          <a:noFill/>
          <a:ln>
            <a:noFill/>
          </a:ln>
        </p:spPr>
        <p:txBody>
          <a:bodyPr spcFirstLastPara="1" wrap="square" lIns="121900" tIns="121900" rIns="121900" bIns="121900" anchor="ctr" anchorCtr="0">
            <a:noAutofit/>
          </a:bodyPr>
          <a:lstStyle/>
          <a:p>
            <a:pPr lvl="0" algn="ctr">
              <a:defRPr/>
            </a:pPr>
            <a:r>
              <a:rPr lang="ko-KR" altLang="en-US" sz="2400" dirty="0">
                <a:solidFill>
                  <a:srgbClr val="FFFFFF"/>
                </a:solidFill>
                <a:latin typeface="IntelOne Text" panose="020B0503020203020204" pitchFamily="34" charset="0"/>
                <a:ea typeface="Intel Clear" panose="020B0604020203020204" pitchFamily="34" charset="0"/>
                <a:cs typeface="Intel Clear" panose="020B0604020203020204" pitchFamily="34" charset="0"/>
                <a:sym typeface="Open Sans"/>
              </a:rPr>
              <a:t>데이터 </a:t>
            </a:r>
            <a:endParaRPr lang="en-US" altLang="ko-KR" sz="2400" dirty="0">
              <a:solidFill>
                <a:srgbClr val="FFFFFF"/>
              </a:solidFill>
              <a:latin typeface="IntelOne Text" panose="020B0503020203020204" pitchFamily="34" charset="0"/>
              <a:ea typeface="Intel Clear" panose="020B0604020203020204" pitchFamily="34" charset="0"/>
              <a:cs typeface="Intel Clear" panose="020B0604020203020204" pitchFamily="34" charset="0"/>
              <a:sym typeface="Open Sans"/>
            </a:endParaRPr>
          </a:p>
          <a:p>
            <a:pPr lvl="0" algn="ctr">
              <a:defRPr/>
            </a:pPr>
            <a:r>
              <a:rPr lang="ko-KR" altLang="en-US" sz="2400" dirty="0">
                <a:solidFill>
                  <a:srgbClr val="FFFFFF"/>
                </a:solidFill>
                <a:latin typeface="IntelOne Text" panose="020B0503020203020204" pitchFamily="34" charset="0"/>
                <a:ea typeface="Intel Clear" panose="020B0604020203020204" pitchFamily="34" charset="0"/>
                <a:cs typeface="Intel Clear" panose="020B0604020203020204" pitchFamily="34" charset="0"/>
                <a:sym typeface="Open Sans"/>
              </a:rPr>
              <a:t>탐색</a:t>
            </a:r>
            <a:endParaRPr kumimoji="0" sz="2400" b="0" i="0" u="none" strike="noStrike" kern="1200" cap="none" spc="0" normalizeH="0" baseline="0" noProof="0" dirty="0">
              <a:ln>
                <a:noFill/>
              </a:ln>
              <a:solidFill>
                <a:srgbClr val="FFFFFF"/>
              </a:solidFill>
              <a:effectLst/>
              <a:uLnTx/>
              <a:uFillTx/>
              <a:latin typeface="IntelOne Text" panose="020B0503020203020204" pitchFamily="34" charset="0"/>
              <a:ea typeface="Intel Clear" panose="020B0604020203020204" pitchFamily="34" charset="0"/>
              <a:cs typeface="Intel Clear" panose="020B0604020203020204" pitchFamily="34" charset="0"/>
              <a:sym typeface="Open Sans"/>
            </a:endParaRPr>
          </a:p>
        </p:txBody>
      </p:sp>
      <p:sp>
        <p:nvSpPr>
          <p:cNvPr id="56" name="Google Shape;4149;p43">
            <a:extLst>
              <a:ext uri="{FF2B5EF4-FFF2-40B4-BE49-F238E27FC236}">
                <a16:creationId xmlns:a16="http://schemas.microsoft.com/office/drawing/2014/main" id="{97730BB4-CC0D-4F7A-943D-C8E8208CDFA3}"/>
              </a:ext>
            </a:extLst>
          </p:cNvPr>
          <p:cNvSpPr txBox="1"/>
          <p:nvPr/>
        </p:nvSpPr>
        <p:spPr>
          <a:xfrm>
            <a:off x="5941822" y="3974093"/>
            <a:ext cx="1681600" cy="712400"/>
          </a:xfrm>
          <a:prstGeom prst="rect">
            <a:avLst/>
          </a:prstGeom>
          <a:noFill/>
          <a:ln>
            <a:noFill/>
          </a:ln>
        </p:spPr>
        <p:txBody>
          <a:bodyPr spcFirstLastPara="1" wrap="square" lIns="121900" tIns="121900" rIns="121900" bIns="121900" anchor="ctr" anchorCtr="0">
            <a:noAutofit/>
          </a:bodyPr>
          <a:lstStyle/>
          <a:p>
            <a:pPr lvl="0" algn="ctr">
              <a:defRPr/>
            </a:pPr>
            <a:r>
              <a:rPr lang="ko-KR" altLang="en-US" sz="2400">
                <a:solidFill>
                  <a:srgbClr val="FFFFFF"/>
                </a:solidFill>
                <a:latin typeface="IntelOne Text" panose="020B0503020203020204" pitchFamily="34" charset="0"/>
                <a:ea typeface="Intel Clear" panose="020B0604020203020204" pitchFamily="34" charset="0"/>
                <a:cs typeface="Intel Clear" panose="020B0604020203020204" pitchFamily="34" charset="0"/>
                <a:sym typeface="Open Sans"/>
              </a:rPr>
              <a:t>모델링</a:t>
            </a:r>
            <a:endParaRPr kumimoji="0" sz="2400" b="0" i="0" u="none" strike="noStrike" kern="1200" cap="none" spc="0" normalizeH="0" baseline="0" noProof="0" dirty="0">
              <a:ln>
                <a:noFill/>
              </a:ln>
              <a:solidFill>
                <a:srgbClr val="FFFFFF"/>
              </a:solidFill>
              <a:effectLst/>
              <a:uLnTx/>
              <a:uFillTx/>
              <a:latin typeface="IntelOne Text" panose="020B0503020203020204" pitchFamily="34" charset="0"/>
              <a:ea typeface="Intel Clear" panose="020B0604020203020204" pitchFamily="34" charset="0"/>
              <a:cs typeface="Intel Clear" panose="020B0604020203020204" pitchFamily="34" charset="0"/>
              <a:sym typeface="Open Sans"/>
            </a:endParaRPr>
          </a:p>
        </p:txBody>
      </p:sp>
      <p:sp>
        <p:nvSpPr>
          <p:cNvPr id="57" name="Google Shape;4150;p43">
            <a:extLst>
              <a:ext uri="{FF2B5EF4-FFF2-40B4-BE49-F238E27FC236}">
                <a16:creationId xmlns:a16="http://schemas.microsoft.com/office/drawing/2014/main" id="{86FACA64-8B85-4668-9512-3C35A5753483}"/>
              </a:ext>
            </a:extLst>
          </p:cNvPr>
          <p:cNvSpPr txBox="1"/>
          <p:nvPr/>
        </p:nvSpPr>
        <p:spPr>
          <a:xfrm>
            <a:off x="7757233" y="2266377"/>
            <a:ext cx="1800417" cy="712400"/>
          </a:xfrm>
          <a:prstGeom prst="rect">
            <a:avLst/>
          </a:prstGeom>
          <a:noFill/>
          <a:ln>
            <a:noFill/>
          </a:ln>
        </p:spPr>
        <p:txBody>
          <a:bodyPr spcFirstLastPara="1" wrap="square" lIns="121900" tIns="121900" rIns="121900" bIns="121900" anchor="ctr" anchorCtr="0">
            <a:noAutofit/>
          </a:bodyPr>
          <a:lstStyle/>
          <a:p>
            <a:pPr lvl="0" algn="ctr">
              <a:defRPr/>
            </a:pPr>
            <a:r>
              <a:rPr lang="ko-KR" altLang="en-US" sz="2400">
                <a:solidFill>
                  <a:srgbClr val="FFFFFF"/>
                </a:solidFill>
                <a:latin typeface="IntelOne Text" panose="020B0503020203020204" pitchFamily="34" charset="0"/>
                <a:ea typeface="Intel Clear" panose="020B0604020203020204" pitchFamily="34" charset="0"/>
                <a:cs typeface="Intel Clear" panose="020B0604020203020204" pitchFamily="34" charset="0"/>
                <a:sym typeface="Open Sans"/>
              </a:rPr>
              <a:t>평가</a:t>
            </a:r>
            <a:endParaRPr kumimoji="0" sz="2400" b="0" i="0" u="none" strike="noStrike" kern="1200" cap="none" spc="0" normalizeH="0" baseline="0" noProof="0" dirty="0">
              <a:ln>
                <a:noFill/>
              </a:ln>
              <a:solidFill>
                <a:srgbClr val="FFFFFF"/>
              </a:solidFill>
              <a:effectLst/>
              <a:uLnTx/>
              <a:uFillTx/>
              <a:latin typeface="IntelOne Text" panose="020B0503020203020204" pitchFamily="34" charset="0"/>
              <a:ea typeface="Intel Clear" panose="020B0604020203020204" pitchFamily="34" charset="0"/>
              <a:cs typeface="Intel Clear" panose="020B0604020203020204" pitchFamily="34" charset="0"/>
              <a:sym typeface="Open Sans"/>
            </a:endParaRPr>
          </a:p>
        </p:txBody>
      </p:sp>
      <p:sp>
        <p:nvSpPr>
          <p:cNvPr id="58" name="Google Shape;4155;p43">
            <a:extLst>
              <a:ext uri="{FF2B5EF4-FFF2-40B4-BE49-F238E27FC236}">
                <a16:creationId xmlns:a16="http://schemas.microsoft.com/office/drawing/2014/main" id="{C1F77CBC-4C29-400E-AF8A-CEDA3D810D95}"/>
              </a:ext>
            </a:extLst>
          </p:cNvPr>
          <p:cNvSpPr/>
          <p:nvPr/>
        </p:nvSpPr>
        <p:spPr>
          <a:xfrm>
            <a:off x="9721724" y="3287868"/>
            <a:ext cx="1919235" cy="1882115"/>
          </a:xfrm>
          <a:prstGeom prst="ellipse">
            <a:avLst/>
          </a:prstGeom>
          <a:solidFill>
            <a:srgbClr val="8BAE46"/>
          </a:solidFill>
          <a:ln>
            <a:noFill/>
          </a:ln>
        </p:spPr>
        <p:style>
          <a:lnRef idx="2">
            <a:schemeClr val="accent6">
              <a:shade val="50000"/>
            </a:schemeClr>
          </a:lnRef>
          <a:fillRef idx="1">
            <a:schemeClr val="accent6"/>
          </a:fillRef>
          <a:effectRef idx="0">
            <a:schemeClr val="accent6"/>
          </a:effectRef>
          <a:fontRef idx="minor">
            <a:schemeClr val="lt1"/>
          </a:fontRef>
        </p:style>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a:ln>
                <a:noFill/>
              </a:ln>
              <a:solidFill>
                <a:srgbClr val="FFFFFF"/>
              </a:solidFill>
              <a:effectLst/>
              <a:uLnTx/>
              <a:uFillTx/>
              <a:latin typeface="IntelOne Display Regular"/>
            </a:endParaRPr>
          </a:p>
        </p:txBody>
      </p:sp>
      <p:sp>
        <p:nvSpPr>
          <p:cNvPr id="59" name="Google Shape;4156;p43">
            <a:extLst>
              <a:ext uri="{FF2B5EF4-FFF2-40B4-BE49-F238E27FC236}">
                <a16:creationId xmlns:a16="http://schemas.microsoft.com/office/drawing/2014/main" id="{868A9152-7B13-4FF9-97E0-D09AC1271571}"/>
              </a:ext>
            </a:extLst>
          </p:cNvPr>
          <p:cNvSpPr txBox="1"/>
          <p:nvPr/>
        </p:nvSpPr>
        <p:spPr>
          <a:xfrm>
            <a:off x="9591941" y="3856419"/>
            <a:ext cx="2178800" cy="712400"/>
          </a:xfrm>
          <a:prstGeom prst="rect">
            <a:avLst/>
          </a:prstGeom>
          <a:noFill/>
          <a:ln>
            <a:noFill/>
          </a:ln>
        </p:spPr>
        <p:txBody>
          <a:bodyPr spcFirstLastPara="1" wrap="square" lIns="121900" tIns="121900" rIns="121900" bIns="121900" anchor="ctr" anchorCtr="0">
            <a:noAutofit/>
          </a:bodyPr>
          <a:lstStyle/>
          <a:p>
            <a:pPr lvl="0" algn="ctr">
              <a:defRPr/>
            </a:pPr>
            <a:r>
              <a:rPr lang="ko-KR" altLang="en-US" sz="2400">
                <a:solidFill>
                  <a:srgbClr val="FFFFFF"/>
                </a:solidFill>
                <a:latin typeface="IntelOne Text" panose="020B0503020203020204" pitchFamily="34" charset="0"/>
                <a:ea typeface="Intel Clear" panose="020B0604020203020204" pitchFamily="34" charset="0"/>
                <a:cs typeface="Intel Clear" panose="020B0604020203020204" pitchFamily="34" charset="0"/>
                <a:sym typeface="Open Sans"/>
              </a:rPr>
              <a:t>배포</a:t>
            </a:r>
            <a:endParaRPr kumimoji="0" sz="2400" b="0" i="0" u="none" strike="noStrike" kern="1200" cap="none" spc="0" normalizeH="0" baseline="0" noProof="0" dirty="0">
              <a:ln>
                <a:noFill/>
              </a:ln>
              <a:solidFill>
                <a:srgbClr val="FFFFFF"/>
              </a:solidFill>
              <a:effectLst/>
              <a:uLnTx/>
              <a:uFillTx/>
              <a:latin typeface="IntelOne Text" panose="020B0503020203020204" pitchFamily="34" charset="0"/>
              <a:ea typeface="Intel Clear" panose="020B0604020203020204" pitchFamily="34" charset="0"/>
              <a:cs typeface="Intel Clear" panose="020B0604020203020204" pitchFamily="34" charset="0"/>
              <a:sym typeface="Open Sans"/>
            </a:endParaRPr>
          </a:p>
        </p:txBody>
      </p:sp>
      <p:sp>
        <p:nvSpPr>
          <p:cNvPr id="60" name="Right Arrow 55">
            <a:extLst>
              <a:ext uri="{FF2B5EF4-FFF2-40B4-BE49-F238E27FC236}">
                <a16:creationId xmlns:a16="http://schemas.microsoft.com/office/drawing/2014/main" id="{768026D9-9958-456B-A960-8E1D4292A102}"/>
              </a:ext>
            </a:extLst>
          </p:cNvPr>
          <p:cNvSpPr/>
          <p:nvPr/>
        </p:nvSpPr>
        <p:spPr>
          <a:xfrm rot="2620770">
            <a:off x="1804407" y="3298456"/>
            <a:ext cx="461261" cy="519813"/>
          </a:xfrm>
          <a:prstGeom prst="rightArrow">
            <a:avLst/>
          </a:prstGeom>
          <a:solidFill>
            <a:srgbClr val="0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IntelOne Display Regular"/>
            </a:endParaRPr>
          </a:p>
        </p:txBody>
      </p:sp>
      <p:sp>
        <p:nvSpPr>
          <p:cNvPr id="61" name="Right Arrow 56">
            <a:extLst>
              <a:ext uri="{FF2B5EF4-FFF2-40B4-BE49-F238E27FC236}">
                <a16:creationId xmlns:a16="http://schemas.microsoft.com/office/drawing/2014/main" id="{786A0E0D-4B8F-4A55-8535-2926919EB61E}"/>
              </a:ext>
            </a:extLst>
          </p:cNvPr>
          <p:cNvSpPr/>
          <p:nvPr/>
        </p:nvSpPr>
        <p:spPr>
          <a:xfrm rot="2620770">
            <a:off x="5612116" y="3279552"/>
            <a:ext cx="461261" cy="519813"/>
          </a:xfrm>
          <a:prstGeom prst="rightArrow">
            <a:avLst/>
          </a:prstGeom>
          <a:solidFill>
            <a:srgbClr val="0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IntelOne Display Regular"/>
            </a:endParaRPr>
          </a:p>
        </p:txBody>
      </p:sp>
      <p:sp>
        <p:nvSpPr>
          <p:cNvPr id="62" name="Right Arrow 57">
            <a:extLst>
              <a:ext uri="{FF2B5EF4-FFF2-40B4-BE49-F238E27FC236}">
                <a16:creationId xmlns:a16="http://schemas.microsoft.com/office/drawing/2014/main" id="{294173F7-9E3A-4ED7-852A-128350CF522D}"/>
              </a:ext>
            </a:extLst>
          </p:cNvPr>
          <p:cNvSpPr/>
          <p:nvPr/>
        </p:nvSpPr>
        <p:spPr>
          <a:xfrm rot="2620770">
            <a:off x="9361311" y="3241747"/>
            <a:ext cx="461261" cy="519813"/>
          </a:xfrm>
          <a:prstGeom prst="rightArrow">
            <a:avLst/>
          </a:prstGeom>
          <a:solidFill>
            <a:srgbClr val="0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IntelOne Display Regular"/>
            </a:endParaRPr>
          </a:p>
        </p:txBody>
      </p:sp>
      <p:sp>
        <p:nvSpPr>
          <p:cNvPr id="63" name="Right Arrow 58">
            <a:extLst>
              <a:ext uri="{FF2B5EF4-FFF2-40B4-BE49-F238E27FC236}">
                <a16:creationId xmlns:a16="http://schemas.microsoft.com/office/drawing/2014/main" id="{9863730E-C06B-49AA-865F-4ACCEDCA2E83}"/>
              </a:ext>
            </a:extLst>
          </p:cNvPr>
          <p:cNvSpPr/>
          <p:nvPr/>
        </p:nvSpPr>
        <p:spPr>
          <a:xfrm rot="18797427">
            <a:off x="3692880" y="3178984"/>
            <a:ext cx="461261" cy="519813"/>
          </a:xfrm>
          <a:prstGeom prst="rightArrow">
            <a:avLst/>
          </a:prstGeom>
          <a:solidFill>
            <a:srgbClr val="0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IntelOne Display Regular"/>
            </a:endParaRPr>
          </a:p>
        </p:txBody>
      </p:sp>
      <p:sp>
        <p:nvSpPr>
          <p:cNvPr id="64" name="Right Arrow 59">
            <a:extLst>
              <a:ext uri="{FF2B5EF4-FFF2-40B4-BE49-F238E27FC236}">
                <a16:creationId xmlns:a16="http://schemas.microsoft.com/office/drawing/2014/main" id="{A1736ADE-4715-4DF7-A078-07B2F4A6FF50}"/>
              </a:ext>
            </a:extLst>
          </p:cNvPr>
          <p:cNvSpPr/>
          <p:nvPr/>
        </p:nvSpPr>
        <p:spPr>
          <a:xfrm rot="18797427">
            <a:off x="7511608" y="3215631"/>
            <a:ext cx="461261" cy="519813"/>
          </a:xfrm>
          <a:prstGeom prst="rightArrow">
            <a:avLst/>
          </a:prstGeom>
          <a:solidFill>
            <a:srgbClr val="000000"/>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IntelOne Display Regular"/>
            </a:endParaRPr>
          </a:p>
        </p:txBody>
      </p:sp>
    </p:spTree>
    <p:extLst>
      <p:ext uri="{BB962C8B-B14F-4D97-AF65-F5344CB8AC3E}">
        <p14:creationId xmlns:p14="http://schemas.microsoft.com/office/powerpoint/2010/main" val="18097376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2663D-45B3-4649-8561-CAC89595894A}"/>
              </a:ext>
            </a:extLst>
          </p:cNvPr>
          <p:cNvSpPr>
            <a:spLocks noGrp="1"/>
          </p:cNvSpPr>
          <p:nvPr>
            <p:ph type="title"/>
          </p:nvPr>
        </p:nvSpPr>
        <p:spPr/>
        <p:txBody>
          <a:bodyPr/>
          <a:lstStyle/>
          <a:p>
            <a:r>
              <a:rPr lang="en-US" altLang="ko-KR" dirty="0">
                <a:solidFill>
                  <a:srgbClr val="000000"/>
                </a:solidFill>
                <a:latin typeface="IntelOne Display Light" panose="020B0403020203020204" pitchFamily="34" charset="0"/>
                <a:ea typeface="Intel Clear Light" panose="020B0404020203020204" pitchFamily="34" charset="0"/>
                <a:cs typeface="Intel Clear Light" panose="020B0404020203020204" pitchFamily="34" charset="0"/>
                <a:sym typeface="Helvetica"/>
              </a:rPr>
              <a:t>AI </a:t>
            </a:r>
            <a:r>
              <a:rPr lang="ko-KR" altLang="en-US" dirty="0">
                <a:solidFill>
                  <a:srgbClr val="000000"/>
                </a:solidFill>
                <a:latin typeface="IntelOne Display Light" panose="020B0403020203020204" pitchFamily="34" charset="0"/>
                <a:ea typeface="Intel Clear Light" panose="020B0404020203020204" pitchFamily="34" charset="0"/>
                <a:cs typeface="Intel Clear Light" panose="020B0404020203020204" pitchFamily="34" charset="0"/>
                <a:sym typeface="Helvetica"/>
              </a:rPr>
              <a:t>프로젝트 사이클</a:t>
            </a:r>
            <a:endParaRPr lang="en-US" dirty="0">
              <a:solidFill>
                <a:srgbClr val="000000"/>
              </a:solidFill>
              <a:latin typeface="IntelOne Display Light" panose="020B0403020203020204" pitchFamily="34" charset="0"/>
            </a:endParaRPr>
          </a:p>
        </p:txBody>
      </p:sp>
      <p:sp>
        <p:nvSpPr>
          <p:cNvPr id="22" name="Rectangle 21">
            <a:extLst>
              <a:ext uri="{FF2B5EF4-FFF2-40B4-BE49-F238E27FC236}">
                <a16:creationId xmlns:a16="http://schemas.microsoft.com/office/drawing/2014/main" id="{8574059B-863D-4C27-A0E4-6D5ECE04D750}"/>
              </a:ext>
              <a:ext uri="{C183D7F6-B498-43B3-948B-1728B52AA6E4}">
                <adec:decorative xmlns:adec="http://schemas.microsoft.com/office/drawing/2017/decorative" val="1"/>
              </a:ext>
            </a:extLst>
          </p:cNvPr>
          <p:cNvSpPr/>
          <p:nvPr/>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3" name="Rectangle 22">
            <a:extLst>
              <a:ext uri="{FF2B5EF4-FFF2-40B4-BE49-F238E27FC236}">
                <a16:creationId xmlns:a16="http://schemas.microsoft.com/office/drawing/2014/main" id="{FDDF2156-08D8-4506-980D-4D7A4D737E1D}"/>
              </a:ext>
              <a:ext uri="{C183D7F6-B498-43B3-948B-1728B52AA6E4}">
                <adec:decorative xmlns:adec="http://schemas.microsoft.com/office/drawing/2017/decorative" val="1"/>
              </a:ext>
            </a:extLst>
          </p:cNvPr>
          <p:cNvSpPr/>
          <p:nvPr/>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4" name="Rectangle 23">
            <a:extLst>
              <a:ext uri="{FF2B5EF4-FFF2-40B4-BE49-F238E27FC236}">
                <a16:creationId xmlns:a16="http://schemas.microsoft.com/office/drawing/2014/main" id="{0096F6E5-357D-426F-BA55-436C7A1BBD65}"/>
              </a:ext>
              <a:ext uri="{C183D7F6-B498-43B3-948B-1728B52AA6E4}">
                <adec:decorative xmlns:adec="http://schemas.microsoft.com/office/drawing/2017/decorative" val="1"/>
              </a:ext>
            </a:extLst>
          </p:cNvPr>
          <p:cNvSpPr/>
          <p:nvPr/>
        </p:nvSpPr>
        <p:spPr>
          <a:xfrm>
            <a:off x="11734800" y="6400800"/>
            <a:ext cx="457200" cy="457200"/>
          </a:xfrm>
          <a:prstGeom prst="rect">
            <a:avLst/>
          </a:prstGeom>
          <a:solidFill>
            <a:srgbClr val="8BAE4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5" name="TextBox 24">
            <a:extLst>
              <a:ext uri="{FF2B5EF4-FFF2-40B4-BE49-F238E27FC236}">
                <a16:creationId xmlns:a16="http://schemas.microsoft.com/office/drawing/2014/main" id="{78B96920-5D2D-4C3C-9375-B9B6C6E6B729}"/>
              </a:ext>
              <a:ext uri="{C183D7F6-B498-43B3-948B-1728B52AA6E4}">
                <adec:decorative xmlns:adec="http://schemas.microsoft.com/office/drawing/2017/decorative" val="1"/>
              </a:ext>
            </a:extLst>
          </p:cNvPr>
          <p:cNvSpPr txBox="1"/>
          <p:nvPr/>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lvl="0" indent="0" algn="ctr" defTabSz="2438338" rtl="0" eaLnBrk="1" fontAlgn="auto" latinLnBrk="0" hangingPunct="0">
              <a:lnSpc>
                <a:spcPct val="100000"/>
              </a:lnSpc>
              <a:spcBef>
                <a:spcPts val="0"/>
              </a:spcBef>
              <a:spcAft>
                <a:spcPts val="0"/>
              </a:spcAft>
              <a:buClrTx/>
              <a:buSzTx/>
              <a:buFontTx/>
              <a:buNone/>
              <a:tabLst/>
              <a:defRPr/>
            </a:pPr>
            <a:fld id="{4F6B73DA-0149-4325-A7B8-AE29BD4BC701}" type="slidenum">
              <a:rPr kumimoji="0" lang="en-US" sz="1000" b="0" i="0" u="none" strike="noStrike" kern="1200" cap="none" spc="0" normalizeH="0" baseline="0" noProof="0" smtClean="0">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rPr>
              <a:pPr marL="0" marR="0" lvl="0" indent="0" algn="ctr" defTabSz="2438338" rtl="0" eaLnBrk="1" fontAlgn="auto" latinLnBrk="0" hangingPunct="0">
                <a:lnSpc>
                  <a:spcPct val="100000"/>
                </a:lnSpc>
                <a:spcBef>
                  <a:spcPts val="0"/>
                </a:spcBef>
                <a:spcAft>
                  <a:spcPts val="0"/>
                </a:spcAft>
                <a:buClrTx/>
                <a:buSzTx/>
                <a:buFontTx/>
                <a:buNone/>
                <a:tabLst/>
                <a:defRPr/>
              </a:pPr>
              <a:t>13</a:t>
            </a:fld>
            <a:endParaRPr kumimoji="0" lang="en-US" sz="1000" b="0" i="0" u="none" strike="noStrike" kern="1200" cap="none" spc="0" normalizeH="0" baseline="0" noProof="0" dirty="0" err="1">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endParaRPr>
          </a:p>
        </p:txBody>
      </p:sp>
      <p:pic>
        <p:nvPicPr>
          <p:cNvPr id="26" name="Picture 25" descr="Text&#10;&#10;Description automatically generated with medium confidence">
            <a:extLst>
              <a:ext uri="{FF2B5EF4-FFF2-40B4-BE49-F238E27FC236}">
                <a16:creationId xmlns:a16="http://schemas.microsoft.com/office/drawing/2014/main" id="{2A098272-4196-4C97-9D1B-8F52702758DC}"/>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sp>
        <p:nvSpPr>
          <p:cNvPr id="48" name="Google Shape;4141;p43">
            <a:extLst>
              <a:ext uri="{FF2B5EF4-FFF2-40B4-BE49-F238E27FC236}">
                <a16:creationId xmlns:a16="http://schemas.microsoft.com/office/drawing/2014/main" id="{DB40F107-CADB-4D82-95A7-91F19768ED43}"/>
              </a:ext>
            </a:extLst>
          </p:cNvPr>
          <p:cNvSpPr/>
          <p:nvPr/>
        </p:nvSpPr>
        <p:spPr>
          <a:xfrm>
            <a:off x="901768" y="1572366"/>
            <a:ext cx="1919235" cy="1882115"/>
          </a:xfrm>
          <a:prstGeom prst="ellipse">
            <a:avLst/>
          </a:prstGeom>
          <a:solidFill>
            <a:srgbClr val="8BAE46"/>
          </a:solidFill>
          <a:ln>
            <a:noFill/>
          </a:ln>
        </p:spPr>
        <p:style>
          <a:lnRef idx="2">
            <a:schemeClr val="accent6">
              <a:shade val="50000"/>
            </a:schemeClr>
          </a:lnRef>
          <a:fillRef idx="1">
            <a:schemeClr val="accent6"/>
          </a:fillRef>
          <a:effectRef idx="0">
            <a:schemeClr val="accent6"/>
          </a:effectRef>
          <a:fontRef idx="minor">
            <a:schemeClr val="lt1"/>
          </a:fontRef>
        </p:style>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dirty="0">
              <a:ln>
                <a:noFill/>
              </a:ln>
              <a:solidFill>
                <a:srgbClr val="FFFFFF"/>
              </a:solidFill>
              <a:effectLst/>
              <a:uLnTx/>
              <a:uFillTx/>
              <a:latin typeface="IntelOne Display Regular"/>
            </a:endParaRPr>
          </a:p>
        </p:txBody>
      </p:sp>
      <p:sp>
        <p:nvSpPr>
          <p:cNvPr id="53" name="Google Shape;4146;p43">
            <a:extLst>
              <a:ext uri="{FF2B5EF4-FFF2-40B4-BE49-F238E27FC236}">
                <a16:creationId xmlns:a16="http://schemas.microsoft.com/office/drawing/2014/main" id="{72565FC7-4E5A-40A7-B7D1-C94A12ADED42}"/>
              </a:ext>
            </a:extLst>
          </p:cNvPr>
          <p:cNvSpPr txBox="1"/>
          <p:nvPr/>
        </p:nvSpPr>
        <p:spPr>
          <a:xfrm>
            <a:off x="1122122" y="2157223"/>
            <a:ext cx="1478400" cy="712400"/>
          </a:xfrm>
          <a:prstGeom prst="rect">
            <a:avLst/>
          </a:prstGeom>
          <a:noFill/>
          <a:ln>
            <a:noFill/>
          </a:ln>
        </p:spPr>
        <p:txBody>
          <a:bodyPr spcFirstLastPara="1" wrap="square" lIns="121900" tIns="121900" rIns="121900" bIns="121900" anchor="ctr" anchorCtr="0">
            <a:noAutofit/>
          </a:bodyPr>
          <a:lstStyle/>
          <a:p>
            <a:pPr lvl="0" algn="ctr">
              <a:defRPr/>
            </a:pPr>
            <a:r>
              <a:rPr lang="ko-KR" altLang="en-US" sz="2400">
                <a:solidFill>
                  <a:srgbClr val="FFFFFF"/>
                </a:solidFill>
                <a:latin typeface="IntelOne Text" panose="020B0503020203020204" pitchFamily="34" charset="0"/>
                <a:ea typeface="Intel Clear" panose="020B0604020203020204" pitchFamily="34" charset="0"/>
                <a:cs typeface="Intel Clear" panose="020B0604020203020204" pitchFamily="34" charset="0"/>
                <a:sym typeface="Open Sans"/>
              </a:rPr>
              <a:t>문제 범위 지정</a:t>
            </a:r>
            <a:endParaRPr kumimoji="0" sz="2400" b="0" i="0" u="none" strike="noStrike" kern="1200" cap="none" spc="0" normalizeH="0" baseline="0" noProof="0" dirty="0">
              <a:ln>
                <a:noFill/>
              </a:ln>
              <a:solidFill>
                <a:srgbClr val="FFFFFF"/>
              </a:solidFill>
              <a:effectLst/>
              <a:uLnTx/>
              <a:uFillTx/>
              <a:latin typeface="IntelOne Text" panose="020B0503020203020204" pitchFamily="34" charset="0"/>
              <a:ea typeface="Intel Clear" panose="020B0604020203020204" pitchFamily="34" charset="0"/>
              <a:cs typeface="Intel Clear" panose="020B0604020203020204" pitchFamily="34" charset="0"/>
              <a:sym typeface="Open Sans"/>
            </a:endParaRPr>
          </a:p>
        </p:txBody>
      </p:sp>
      <p:sp>
        <p:nvSpPr>
          <p:cNvPr id="27" name="Text Placeholder 8">
            <a:extLst>
              <a:ext uri="{FF2B5EF4-FFF2-40B4-BE49-F238E27FC236}">
                <a16:creationId xmlns:a16="http://schemas.microsoft.com/office/drawing/2014/main" id="{CD526D2A-3FAD-406C-A9C5-C38A1844466B}"/>
              </a:ext>
            </a:extLst>
          </p:cNvPr>
          <p:cNvSpPr>
            <a:spLocks noGrp="1"/>
          </p:cNvSpPr>
          <p:nvPr>
            <p:ph type="body" sz="quarter" idx="10"/>
          </p:nvPr>
        </p:nvSpPr>
        <p:spPr>
          <a:xfrm>
            <a:off x="3519464" y="1572366"/>
            <a:ext cx="7242810" cy="530454"/>
          </a:xfrm>
        </p:spPr>
        <p:txBody>
          <a:bodyPr/>
          <a:lstStyle/>
          <a:p>
            <a:r>
              <a:rPr lang="ko-KR" altLang="en-US">
                <a:solidFill>
                  <a:srgbClr val="000000"/>
                </a:solidFill>
                <a:latin typeface="IntelOne Text" panose="020B0503020203020204" pitchFamily="34" charset="0"/>
                <a:ea typeface="Intel Clear" panose="020B0604020203020204" pitchFamily="34" charset="0"/>
                <a:cs typeface="Intel Clear" panose="020B0604020203020204" pitchFamily="34" charset="0"/>
              </a:rPr>
              <a:t>시나리오</a:t>
            </a:r>
            <a:r>
              <a:rPr lang="en-US">
                <a:solidFill>
                  <a:srgbClr val="000000"/>
                </a:solidFill>
                <a:latin typeface="IntelOne Text" panose="020B0503020203020204" pitchFamily="34" charset="0"/>
                <a:ea typeface="Intel Clear" panose="020B0604020203020204" pitchFamily="34" charset="0"/>
                <a:cs typeface="Intel Clear" panose="020B0604020203020204" pitchFamily="34" charset="0"/>
              </a:rPr>
              <a:t>:</a:t>
            </a:r>
            <a:endParaRPr lang="en-US" dirty="0">
              <a:solidFill>
                <a:srgbClr val="000000"/>
              </a:solidFill>
              <a:latin typeface="IntelOne Text" panose="020B0503020203020204" pitchFamily="34" charset="0"/>
              <a:ea typeface="Intel Clear" panose="020B0604020203020204" pitchFamily="34" charset="0"/>
              <a:cs typeface="Intel Clear" panose="020B0604020203020204" pitchFamily="34" charset="0"/>
            </a:endParaRPr>
          </a:p>
        </p:txBody>
      </p:sp>
      <p:sp>
        <p:nvSpPr>
          <p:cNvPr id="28" name="Text Placeholder 8">
            <a:extLst>
              <a:ext uri="{FF2B5EF4-FFF2-40B4-BE49-F238E27FC236}">
                <a16:creationId xmlns:a16="http://schemas.microsoft.com/office/drawing/2014/main" id="{1370125B-F493-4C59-8066-C3F413B280BC}"/>
              </a:ext>
            </a:extLst>
          </p:cNvPr>
          <p:cNvSpPr txBox="1">
            <a:spLocks/>
          </p:cNvSpPr>
          <p:nvPr/>
        </p:nvSpPr>
        <p:spPr>
          <a:xfrm>
            <a:off x="3519463" y="2157222"/>
            <a:ext cx="8215337" cy="3766499"/>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IntelOne Display Regular" panose="020B0503020203020204" pitchFamily="34" charset="0"/>
              <a:buNone/>
              <a:defRPr sz="2800" kern="1200">
                <a:solidFill>
                  <a:schemeClr val="accent1"/>
                </a:solidFill>
                <a:latin typeface="IntelOne Text" panose="020B0503020203020204" pitchFamily="34" charset="77"/>
                <a:ea typeface="+mn-ea"/>
                <a:cs typeface="+mn-cs"/>
              </a:defRPr>
            </a:lvl1pPr>
            <a:lvl2pPr marL="457200" indent="0" algn="l" defTabSz="914400" rtl="0" eaLnBrk="1" latinLnBrk="0" hangingPunct="1">
              <a:lnSpc>
                <a:spcPct val="90000"/>
              </a:lnSpc>
              <a:spcBef>
                <a:spcPts val="500"/>
              </a:spcBef>
              <a:buFont typeface="IntelOne Display Regular" panose="020B0503020203020204" pitchFamily="34" charset="0"/>
              <a:buNone/>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IntelOne Display Regular" panose="020B0503020203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IntelOne Display Regular" panose="020B0503020203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IntelOne Display Regular" panose="020B0503020203020204" pitchFamily="34" charset="0"/>
              <a:buChar char="•"/>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lnSpc>
                <a:spcPct val="150000"/>
              </a:lnSpc>
              <a:defRPr/>
            </a:pPr>
            <a:r>
              <a:rPr lang="ko-KR" altLang="en-US" sz="2400" dirty="0">
                <a:solidFill>
                  <a:srgbClr val="000000"/>
                </a:solidFill>
                <a:latin typeface="맑은 고딕" panose="020B0503020000020004" pitchFamily="50" charset="-127"/>
                <a:ea typeface="맑은 고딕" panose="020B0503020000020004" pitchFamily="50" charset="-127"/>
                <a:cs typeface="Intel Clear Light" panose="020B0404020203020204" pitchFamily="34" charset="0"/>
              </a:rPr>
              <a:t>당신은 적포도주 생산 회사에서 일하고 있습니다</a:t>
            </a:r>
            <a:r>
              <a:rPr lang="en-US" altLang="ko-KR" sz="2400" dirty="0">
                <a:solidFill>
                  <a:srgbClr val="000000"/>
                </a:solidFill>
                <a:latin typeface="맑은 고딕" panose="020B0503020000020004" pitchFamily="50" charset="-127"/>
                <a:ea typeface="맑은 고딕" panose="020B0503020000020004" pitchFamily="50" charset="-127"/>
                <a:cs typeface="Intel Clear Light" panose="020B0404020203020204" pitchFamily="34" charset="0"/>
              </a:rPr>
              <a:t>. </a:t>
            </a:r>
            <a:r>
              <a:rPr lang="ko-KR" altLang="en-US" sz="2400" dirty="0">
                <a:solidFill>
                  <a:srgbClr val="000000"/>
                </a:solidFill>
                <a:latin typeface="맑은 고딕" panose="020B0503020000020004" pitchFamily="50" charset="-127"/>
                <a:ea typeface="맑은 고딕" panose="020B0503020000020004" pitchFamily="50" charset="-127"/>
                <a:cs typeface="Intel Clear Light" panose="020B0404020203020204" pitchFamily="34" charset="0"/>
              </a:rPr>
              <a:t>당신의 회사는 적포도주 생산에 대한 자료를 모니터링 하고 있습니다만 최종적으로 어떤 등급을 가지게 될 지는 알 수 없습니다</a:t>
            </a:r>
            <a:r>
              <a:rPr lang="en-US" altLang="ko-KR" sz="2400" dirty="0">
                <a:solidFill>
                  <a:srgbClr val="000000"/>
                </a:solidFill>
                <a:latin typeface="맑은 고딕" panose="020B0503020000020004" pitchFamily="50" charset="-127"/>
                <a:ea typeface="맑은 고딕" panose="020B0503020000020004" pitchFamily="50" charset="-127"/>
                <a:cs typeface="Intel Clear Light" panose="020B0404020203020204" pitchFamily="34" charset="0"/>
              </a:rPr>
              <a:t>.</a:t>
            </a:r>
          </a:p>
          <a:p>
            <a:pPr>
              <a:lnSpc>
                <a:spcPct val="150000"/>
              </a:lnSpc>
              <a:defRPr/>
            </a:pPr>
            <a:r>
              <a:rPr lang="ko-KR" altLang="en-US" sz="2400" dirty="0">
                <a:solidFill>
                  <a:srgbClr val="000000"/>
                </a:solidFill>
                <a:latin typeface="IntelOne Text Light" panose="020B0403020203020204" pitchFamily="34" charset="0"/>
              </a:rPr>
              <a:t>자료에 따른 품질 등급 분류에 더 나은 방법이 있는지 조사하기를 원합니다</a:t>
            </a:r>
            <a:r>
              <a:rPr lang="en-US" altLang="ko-KR" sz="2400" dirty="0">
                <a:solidFill>
                  <a:srgbClr val="000000"/>
                </a:solidFill>
                <a:latin typeface="IntelOne Text Light" panose="020B0403020203020204" pitchFamily="34" charset="0"/>
              </a:rPr>
              <a:t>.</a:t>
            </a:r>
            <a:endParaRPr kumimoji="0" lang="en-US" sz="2400" i="0" u="none" strike="noStrike" kern="120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Intel Clear Light" panose="020B0404020203020204" pitchFamily="34" charset="0"/>
            </a:endParaRPr>
          </a:p>
        </p:txBody>
      </p:sp>
    </p:spTree>
    <p:extLst>
      <p:ext uri="{BB962C8B-B14F-4D97-AF65-F5344CB8AC3E}">
        <p14:creationId xmlns:p14="http://schemas.microsoft.com/office/powerpoint/2010/main" val="36985416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2663D-45B3-4649-8561-CAC89595894A}"/>
              </a:ext>
            </a:extLst>
          </p:cNvPr>
          <p:cNvSpPr>
            <a:spLocks noGrp="1"/>
          </p:cNvSpPr>
          <p:nvPr>
            <p:ph type="title"/>
          </p:nvPr>
        </p:nvSpPr>
        <p:spPr/>
        <p:txBody>
          <a:bodyPr/>
          <a:lstStyle/>
          <a:p>
            <a:r>
              <a:rPr lang="en-US" altLang="ko-KR" dirty="0">
                <a:solidFill>
                  <a:srgbClr val="000000"/>
                </a:solidFill>
                <a:latin typeface="IntelOne Display Light" panose="020B0403020203020204" pitchFamily="34" charset="0"/>
                <a:ea typeface="Intel Clear Light" panose="020B0404020203020204" pitchFamily="34" charset="0"/>
                <a:cs typeface="Intel Clear Light" panose="020B0404020203020204" pitchFamily="34" charset="0"/>
                <a:sym typeface="Helvetica"/>
              </a:rPr>
              <a:t>AI </a:t>
            </a:r>
            <a:r>
              <a:rPr lang="ko-KR" altLang="en-US" dirty="0">
                <a:solidFill>
                  <a:srgbClr val="000000"/>
                </a:solidFill>
                <a:latin typeface="IntelOne Display Light" panose="020B0403020203020204" pitchFamily="34" charset="0"/>
                <a:ea typeface="Intel Clear Light" panose="020B0404020203020204" pitchFamily="34" charset="0"/>
                <a:cs typeface="Intel Clear Light" panose="020B0404020203020204" pitchFamily="34" charset="0"/>
                <a:sym typeface="Helvetica"/>
              </a:rPr>
              <a:t>프로젝트 사이클</a:t>
            </a:r>
            <a:endParaRPr lang="en-US" dirty="0">
              <a:solidFill>
                <a:srgbClr val="000000"/>
              </a:solidFill>
            </a:endParaRPr>
          </a:p>
        </p:txBody>
      </p:sp>
      <p:sp>
        <p:nvSpPr>
          <p:cNvPr id="22" name="Rectangle 21">
            <a:extLst>
              <a:ext uri="{FF2B5EF4-FFF2-40B4-BE49-F238E27FC236}">
                <a16:creationId xmlns:a16="http://schemas.microsoft.com/office/drawing/2014/main" id="{8574059B-863D-4C27-A0E4-6D5ECE04D750}"/>
              </a:ext>
              <a:ext uri="{C183D7F6-B498-43B3-948B-1728B52AA6E4}">
                <adec:decorative xmlns:adec="http://schemas.microsoft.com/office/drawing/2017/decorative" val="1"/>
              </a:ext>
            </a:extLst>
          </p:cNvPr>
          <p:cNvSpPr/>
          <p:nvPr/>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3" name="Rectangle 22">
            <a:extLst>
              <a:ext uri="{FF2B5EF4-FFF2-40B4-BE49-F238E27FC236}">
                <a16:creationId xmlns:a16="http://schemas.microsoft.com/office/drawing/2014/main" id="{FDDF2156-08D8-4506-980D-4D7A4D737E1D}"/>
              </a:ext>
              <a:ext uri="{C183D7F6-B498-43B3-948B-1728B52AA6E4}">
                <adec:decorative xmlns:adec="http://schemas.microsoft.com/office/drawing/2017/decorative" val="1"/>
              </a:ext>
            </a:extLst>
          </p:cNvPr>
          <p:cNvSpPr/>
          <p:nvPr/>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4" name="Rectangle 23">
            <a:extLst>
              <a:ext uri="{FF2B5EF4-FFF2-40B4-BE49-F238E27FC236}">
                <a16:creationId xmlns:a16="http://schemas.microsoft.com/office/drawing/2014/main" id="{0096F6E5-357D-426F-BA55-436C7A1BBD65}"/>
              </a:ext>
              <a:ext uri="{C183D7F6-B498-43B3-948B-1728B52AA6E4}">
                <adec:decorative xmlns:adec="http://schemas.microsoft.com/office/drawing/2017/decorative" val="1"/>
              </a:ext>
            </a:extLst>
          </p:cNvPr>
          <p:cNvSpPr/>
          <p:nvPr/>
        </p:nvSpPr>
        <p:spPr>
          <a:xfrm>
            <a:off x="11734800" y="6400800"/>
            <a:ext cx="457200" cy="457200"/>
          </a:xfrm>
          <a:prstGeom prst="rect">
            <a:avLst/>
          </a:prstGeom>
          <a:solidFill>
            <a:srgbClr val="8BAE4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5" name="TextBox 24">
            <a:extLst>
              <a:ext uri="{FF2B5EF4-FFF2-40B4-BE49-F238E27FC236}">
                <a16:creationId xmlns:a16="http://schemas.microsoft.com/office/drawing/2014/main" id="{78B96920-5D2D-4C3C-9375-B9B6C6E6B729}"/>
              </a:ext>
              <a:ext uri="{C183D7F6-B498-43B3-948B-1728B52AA6E4}">
                <adec:decorative xmlns:adec="http://schemas.microsoft.com/office/drawing/2017/decorative" val="1"/>
              </a:ext>
            </a:extLst>
          </p:cNvPr>
          <p:cNvSpPr txBox="1"/>
          <p:nvPr/>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lvl="0" indent="0" algn="ctr" defTabSz="2438338" rtl="0" eaLnBrk="1" fontAlgn="auto" latinLnBrk="0" hangingPunct="0">
              <a:lnSpc>
                <a:spcPct val="100000"/>
              </a:lnSpc>
              <a:spcBef>
                <a:spcPts val="0"/>
              </a:spcBef>
              <a:spcAft>
                <a:spcPts val="0"/>
              </a:spcAft>
              <a:buClrTx/>
              <a:buSzTx/>
              <a:buFontTx/>
              <a:buNone/>
              <a:tabLst/>
              <a:defRPr/>
            </a:pPr>
            <a:fld id="{4F6B73DA-0149-4325-A7B8-AE29BD4BC701}" type="slidenum">
              <a:rPr kumimoji="0" lang="en-US" sz="1000" b="0" i="0" u="none" strike="noStrike" kern="1200" cap="none" spc="0" normalizeH="0" baseline="0" noProof="0" smtClean="0">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rPr>
              <a:pPr marL="0" marR="0" lvl="0" indent="0" algn="ctr" defTabSz="2438338" rtl="0" eaLnBrk="1" fontAlgn="auto" latinLnBrk="0" hangingPunct="0">
                <a:lnSpc>
                  <a:spcPct val="100000"/>
                </a:lnSpc>
                <a:spcBef>
                  <a:spcPts val="0"/>
                </a:spcBef>
                <a:spcAft>
                  <a:spcPts val="0"/>
                </a:spcAft>
                <a:buClrTx/>
                <a:buSzTx/>
                <a:buFontTx/>
                <a:buNone/>
                <a:tabLst/>
                <a:defRPr/>
              </a:pPr>
              <a:t>14</a:t>
            </a:fld>
            <a:endParaRPr kumimoji="0" lang="en-US" sz="1000" b="0" i="0" u="none" strike="noStrike" kern="1200" cap="none" spc="0" normalizeH="0" baseline="0" noProof="0" dirty="0" err="1">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endParaRPr>
          </a:p>
        </p:txBody>
      </p:sp>
      <p:pic>
        <p:nvPicPr>
          <p:cNvPr id="26" name="Picture 25" descr="Text&#10;&#10;Description automatically generated with medium confidence">
            <a:extLst>
              <a:ext uri="{FF2B5EF4-FFF2-40B4-BE49-F238E27FC236}">
                <a16:creationId xmlns:a16="http://schemas.microsoft.com/office/drawing/2014/main" id="{2A098272-4196-4C97-9D1B-8F52702758DC}"/>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sp>
        <p:nvSpPr>
          <p:cNvPr id="48" name="Google Shape;4141;p43">
            <a:extLst>
              <a:ext uri="{FF2B5EF4-FFF2-40B4-BE49-F238E27FC236}">
                <a16:creationId xmlns:a16="http://schemas.microsoft.com/office/drawing/2014/main" id="{DB40F107-CADB-4D82-95A7-91F19768ED43}"/>
              </a:ext>
            </a:extLst>
          </p:cNvPr>
          <p:cNvSpPr/>
          <p:nvPr/>
        </p:nvSpPr>
        <p:spPr>
          <a:xfrm>
            <a:off x="901768" y="1572366"/>
            <a:ext cx="1919235" cy="1882115"/>
          </a:xfrm>
          <a:prstGeom prst="ellipse">
            <a:avLst/>
          </a:prstGeom>
          <a:solidFill>
            <a:srgbClr val="8BAE46"/>
          </a:solidFill>
          <a:ln>
            <a:noFill/>
          </a:ln>
        </p:spPr>
        <p:style>
          <a:lnRef idx="2">
            <a:schemeClr val="accent6">
              <a:shade val="50000"/>
            </a:schemeClr>
          </a:lnRef>
          <a:fillRef idx="1">
            <a:schemeClr val="accent6"/>
          </a:fillRef>
          <a:effectRef idx="0">
            <a:schemeClr val="accent6"/>
          </a:effectRef>
          <a:fontRef idx="minor">
            <a:schemeClr val="lt1"/>
          </a:fontRef>
        </p:style>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dirty="0">
              <a:ln>
                <a:noFill/>
              </a:ln>
              <a:solidFill>
                <a:srgbClr val="FFFFFF"/>
              </a:solidFill>
              <a:effectLst/>
              <a:uLnTx/>
              <a:uFillTx/>
              <a:latin typeface="IntelOne Display Regular"/>
            </a:endParaRPr>
          </a:p>
        </p:txBody>
      </p:sp>
      <p:sp>
        <p:nvSpPr>
          <p:cNvPr id="53" name="Google Shape;4146;p43">
            <a:extLst>
              <a:ext uri="{FF2B5EF4-FFF2-40B4-BE49-F238E27FC236}">
                <a16:creationId xmlns:a16="http://schemas.microsoft.com/office/drawing/2014/main" id="{72565FC7-4E5A-40A7-B7D1-C94A12ADED42}"/>
              </a:ext>
            </a:extLst>
          </p:cNvPr>
          <p:cNvSpPr txBox="1"/>
          <p:nvPr/>
        </p:nvSpPr>
        <p:spPr>
          <a:xfrm>
            <a:off x="1122122" y="2157223"/>
            <a:ext cx="1478400" cy="712400"/>
          </a:xfrm>
          <a:prstGeom prst="rect">
            <a:avLst/>
          </a:prstGeom>
          <a:noFill/>
          <a:ln>
            <a:noFill/>
          </a:ln>
        </p:spPr>
        <p:txBody>
          <a:bodyPr spcFirstLastPara="1" wrap="square" lIns="121900" tIns="121900" rIns="121900" bIns="121900" anchor="ctr" anchorCtr="0">
            <a:noAutofit/>
          </a:bodyPr>
          <a:lstStyle/>
          <a:p>
            <a:pPr lvl="0" algn="ctr">
              <a:defRPr/>
            </a:pPr>
            <a:r>
              <a:rPr lang="ko-KR" altLang="en-US" sz="2400">
                <a:solidFill>
                  <a:srgbClr val="FFFFFF"/>
                </a:solidFill>
                <a:latin typeface="IntelOne Text" panose="020B0503020203020204" pitchFamily="34" charset="0"/>
                <a:ea typeface="Intel Clear" panose="020B0604020203020204" pitchFamily="34" charset="0"/>
                <a:cs typeface="Intel Clear" panose="020B0604020203020204" pitchFamily="34" charset="0"/>
                <a:sym typeface="Open Sans"/>
              </a:rPr>
              <a:t>문제 범위 지정</a:t>
            </a:r>
            <a:endParaRPr lang="ko-KR" altLang="en-US" sz="2400" dirty="0">
              <a:solidFill>
                <a:srgbClr val="FFFFFF"/>
              </a:solidFill>
              <a:latin typeface="IntelOne Text" panose="020B0503020203020204" pitchFamily="34" charset="0"/>
              <a:ea typeface="Intel Clear" panose="020B0604020203020204" pitchFamily="34" charset="0"/>
              <a:cs typeface="Intel Clear" panose="020B0604020203020204" pitchFamily="34" charset="0"/>
              <a:sym typeface="Open Sans"/>
            </a:endParaRPr>
          </a:p>
        </p:txBody>
      </p:sp>
      <p:sp>
        <p:nvSpPr>
          <p:cNvPr id="27" name="Text Placeholder 8">
            <a:extLst>
              <a:ext uri="{FF2B5EF4-FFF2-40B4-BE49-F238E27FC236}">
                <a16:creationId xmlns:a16="http://schemas.microsoft.com/office/drawing/2014/main" id="{CD526D2A-3FAD-406C-A9C5-C38A1844466B}"/>
              </a:ext>
            </a:extLst>
          </p:cNvPr>
          <p:cNvSpPr>
            <a:spLocks noGrp="1"/>
          </p:cNvSpPr>
          <p:nvPr>
            <p:ph type="body" sz="quarter" idx="10"/>
          </p:nvPr>
        </p:nvSpPr>
        <p:spPr>
          <a:xfrm>
            <a:off x="3519464" y="1572366"/>
            <a:ext cx="7242810" cy="530454"/>
          </a:xfrm>
        </p:spPr>
        <p:txBody>
          <a:bodyPr/>
          <a:lstStyle/>
          <a:p>
            <a:pPr marL="0" indent="0" hangingPunct="1">
              <a:buNone/>
            </a:pPr>
            <a:r>
              <a:rPr lang="ko-KR" altLang="en-US">
                <a:solidFill>
                  <a:srgbClr val="000000"/>
                </a:solidFill>
                <a:latin typeface="IntelOne Text" panose="020B0503020203020204" pitchFamily="34" charset="0"/>
                <a:ea typeface="Intel Clear" panose="020B0604020203020204" pitchFamily="34" charset="0"/>
                <a:cs typeface="Intel Clear" panose="020B0604020203020204" pitchFamily="34" charset="0"/>
              </a:rPr>
              <a:t>무엇</a:t>
            </a:r>
            <a:r>
              <a:rPr lang="en-US">
                <a:solidFill>
                  <a:srgbClr val="000000"/>
                </a:solidFill>
                <a:latin typeface="IntelOne Text" panose="020B0503020203020204" pitchFamily="34" charset="0"/>
                <a:ea typeface="Intel Clear" panose="020B0604020203020204" pitchFamily="34" charset="0"/>
                <a:cs typeface="Intel Clear" panose="020B0604020203020204" pitchFamily="34" charset="0"/>
              </a:rPr>
              <a:t>:</a:t>
            </a:r>
            <a:endParaRPr lang="en-US" dirty="0">
              <a:solidFill>
                <a:srgbClr val="000000"/>
              </a:solidFill>
              <a:latin typeface="IntelOne Text" panose="020B0503020203020204" pitchFamily="34" charset="0"/>
              <a:ea typeface="Intel Clear" panose="020B0604020203020204" pitchFamily="34" charset="0"/>
              <a:cs typeface="Intel Clear" panose="020B0604020203020204" pitchFamily="34" charset="0"/>
            </a:endParaRPr>
          </a:p>
        </p:txBody>
      </p:sp>
      <p:sp>
        <p:nvSpPr>
          <p:cNvPr id="12" name="Text Placeholder 8">
            <a:extLst>
              <a:ext uri="{FF2B5EF4-FFF2-40B4-BE49-F238E27FC236}">
                <a16:creationId xmlns:a16="http://schemas.microsoft.com/office/drawing/2014/main" id="{1D85F243-3DEC-4740-9728-ACC740D25E5A}"/>
              </a:ext>
            </a:extLst>
          </p:cNvPr>
          <p:cNvSpPr txBox="1">
            <a:spLocks/>
          </p:cNvSpPr>
          <p:nvPr/>
        </p:nvSpPr>
        <p:spPr>
          <a:xfrm>
            <a:off x="3519463" y="2157222"/>
            <a:ext cx="8140908" cy="3766499"/>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IntelOne Display Regular" panose="020B0503020203020204" pitchFamily="34" charset="0"/>
              <a:buNone/>
              <a:defRPr sz="2800" kern="1200">
                <a:solidFill>
                  <a:schemeClr val="accent1"/>
                </a:solidFill>
                <a:latin typeface="IntelOne Text" panose="020B0503020203020204" pitchFamily="34" charset="77"/>
                <a:ea typeface="+mn-ea"/>
                <a:cs typeface="+mn-cs"/>
              </a:defRPr>
            </a:lvl1pPr>
            <a:lvl2pPr marL="457200" indent="0" algn="l" defTabSz="914400" rtl="0" eaLnBrk="1" latinLnBrk="0" hangingPunct="1">
              <a:lnSpc>
                <a:spcPct val="90000"/>
              </a:lnSpc>
              <a:spcBef>
                <a:spcPts val="500"/>
              </a:spcBef>
              <a:buFont typeface="IntelOne Display Regular" panose="020B0503020203020204" pitchFamily="34" charset="0"/>
              <a:buNone/>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IntelOne Display Regular" panose="020B0503020203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IntelOne Display Regular" panose="020B0503020203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IntelOne Display Regular" panose="020B0503020203020204" pitchFamily="34" charset="0"/>
              <a:buChar char="•"/>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lnSpc>
                <a:spcPct val="150000"/>
              </a:lnSpc>
              <a:defRPr/>
            </a:pPr>
            <a:r>
              <a:rPr lang="ko-KR" altLang="en-US" sz="2400" dirty="0">
                <a:solidFill>
                  <a:srgbClr val="000000"/>
                </a:solidFill>
                <a:latin typeface="맑은 고딕" panose="020B0503020000020004" pitchFamily="50" charset="-127"/>
                <a:ea typeface="맑은 고딕" panose="020B0503020000020004" pitchFamily="50" charset="-127"/>
                <a:cs typeface="Intel Clear Light" panose="020B0404020203020204" pitchFamily="34" charset="0"/>
              </a:rPr>
              <a:t>당신은 적포도주 생산 회사에서 일하고 있습니다</a:t>
            </a:r>
            <a:r>
              <a:rPr lang="en-US" altLang="ko-KR" sz="2400" dirty="0">
                <a:solidFill>
                  <a:srgbClr val="000000"/>
                </a:solidFill>
                <a:latin typeface="맑은 고딕" panose="020B0503020000020004" pitchFamily="50" charset="-127"/>
                <a:ea typeface="맑은 고딕" panose="020B0503020000020004" pitchFamily="50" charset="-127"/>
                <a:cs typeface="Intel Clear Light" panose="020B0404020203020204" pitchFamily="34" charset="0"/>
              </a:rPr>
              <a:t>. </a:t>
            </a:r>
            <a:r>
              <a:rPr lang="ko-KR" altLang="en-US" sz="2400" dirty="0">
                <a:solidFill>
                  <a:srgbClr val="000000"/>
                </a:solidFill>
                <a:latin typeface="맑은 고딕" panose="020B0503020000020004" pitchFamily="50" charset="-127"/>
                <a:ea typeface="맑은 고딕" panose="020B0503020000020004" pitchFamily="50" charset="-127"/>
                <a:cs typeface="Intel Clear Light" panose="020B0404020203020204" pitchFamily="34" charset="0"/>
              </a:rPr>
              <a:t>당신의 회사는 적포도주 생산에 대한 자료를 모니터링 하고 있습니다만 최종적으로 </a:t>
            </a:r>
            <a:r>
              <a:rPr lang="ko-KR" altLang="en-US" sz="2400" u="sng" dirty="0">
                <a:solidFill>
                  <a:srgbClr val="000000"/>
                </a:solidFill>
                <a:latin typeface="맑은 고딕" panose="020B0503020000020004" pitchFamily="50" charset="-127"/>
                <a:ea typeface="맑은 고딕" panose="020B0503020000020004" pitchFamily="50" charset="-127"/>
                <a:cs typeface="Intel Clear Light" panose="020B0404020203020204" pitchFamily="34" charset="0"/>
              </a:rPr>
              <a:t>어떤 등급</a:t>
            </a:r>
            <a:r>
              <a:rPr lang="en-US" altLang="ko-KR" sz="2400" u="sng" dirty="0">
                <a:solidFill>
                  <a:srgbClr val="000000"/>
                </a:solidFill>
                <a:latin typeface="맑은 고딕" panose="020B0503020000020004" pitchFamily="50" charset="-127"/>
                <a:ea typeface="맑은 고딕" panose="020B0503020000020004" pitchFamily="50" charset="-127"/>
                <a:cs typeface="Intel Clear Light" panose="020B0404020203020204" pitchFamily="34" charset="0"/>
              </a:rPr>
              <a:t>(</a:t>
            </a:r>
            <a:r>
              <a:rPr lang="ko-KR" altLang="en-US" sz="2400" b="1" u="sng" dirty="0">
                <a:solidFill>
                  <a:srgbClr val="000000"/>
                </a:solidFill>
                <a:latin typeface="맑은 고딕" panose="020B0503020000020004" pitchFamily="50" charset="-127"/>
                <a:ea typeface="맑은 고딕" panose="020B0503020000020004" pitchFamily="50" charset="-127"/>
                <a:cs typeface="Intel Clear Light" panose="020B0404020203020204" pitchFamily="34" charset="0"/>
              </a:rPr>
              <a:t>분류</a:t>
            </a:r>
            <a:r>
              <a:rPr lang="en-US" altLang="ko-KR" sz="2400" u="sng" dirty="0">
                <a:solidFill>
                  <a:srgbClr val="000000"/>
                </a:solidFill>
                <a:latin typeface="맑은 고딕" panose="020B0503020000020004" pitchFamily="50" charset="-127"/>
                <a:ea typeface="맑은 고딕" panose="020B0503020000020004" pitchFamily="50" charset="-127"/>
                <a:cs typeface="Intel Clear Light" panose="020B0404020203020204" pitchFamily="34" charset="0"/>
              </a:rPr>
              <a:t>)</a:t>
            </a:r>
            <a:r>
              <a:rPr lang="ko-KR" altLang="en-US" sz="2400" dirty="0">
                <a:solidFill>
                  <a:srgbClr val="000000"/>
                </a:solidFill>
                <a:latin typeface="맑은 고딕" panose="020B0503020000020004" pitchFamily="50" charset="-127"/>
                <a:ea typeface="맑은 고딕" panose="020B0503020000020004" pitchFamily="50" charset="-127"/>
                <a:cs typeface="Intel Clear Light" panose="020B0404020203020204" pitchFamily="34" charset="0"/>
              </a:rPr>
              <a:t>을 가지게 될 지는 알 수 없습니다</a:t>
            </a:r>
            <a:r>
              <a:rPr lang="en-US" altLang="ko-KR" sz="2400" dirty="0">
                <a:solidFill>
                  <a:srgbClr val="000000"/>
                </a:solidFill>
                <a:latin typeface="맑은 고딕" panose="020B0503020000020004" pitchFamily="50" charset="-127"/>
                <a:ea typeface="맑은 고딕" panose="020B0503020000020004" pitchFamily="50" charset="-127"/>
                <a:cs typeface="Intel Clear Light" panose="020B0404020203020204" pitchFamily="34" charset="0"/>
              </a:rPr>
              <a:t>.</a:t>
            </a:r>
          </a:p>
          <a:p>
            <a:pPr>
              <a:lnSpc>
                <a:spcPct val="150000"/>
              </a:lnSpc>
              <a:defRPr/>
            </a:pPr>
            <a:r>
              <a:rPr lang="ko-KR" altLang="en-US" sz="2400" dirty="0">
                <a:solidFill>
                  <a:srgbClr val="000000"/>
                </a:solidFill>
                <a:latin typeface="맑은 고딕" panose="020B0503020000020004" pitchFamily="50" charset="-127"/>
                <a:ea typeface="맑은 고딕" panose="020B0503020000020004" pitchFamily="50" charset="-127"/>
                <a:cs typeface="Intel Clear Light" panose="020B0404020203020204" pitchFamily="34" charset="0"/>
              </a:rPr>
              <a:t>이전에 생산된 자료들로 </a:t>
            </a:r>
            <a:r>
              <a:rPr lang="ko-KR" altLang="en-US" sz="2400" dirty="0" err="1">
                <a:solidFill>
                  <a:srgbClr val="000000"/>
                </a:solidFill>
                <a:latin typeface="맑은 고딕" panose="020B0503020000020004" pitchFamily="50" charset="-127"/>
                <a:ea typeface="맑은 고딕" panose="020B0503020000020004" pitchFamily="50" charset="-127"/>
                <a:cs typeface="Intel Clear Light" panose="020B0404020203020204" pitchFamily="34" charset="0"/>
              </a:rPr>
              <a:t>부터</a:t>
            </a:r>
            <a:r>
              <a:rPr lang="ko-KR" altLang="en-US" sz="2400" dirty="0">
                <a:solidFill>
                  <a:srgbClr val="000000"/>
                </a:solidFill>
                <a:latin typeface="맑은 고딕" panose="020B0503020000020004" pitchFamily="50" charset="-127"/>
                <a:ea typeface="맑은 고딕" panose="020B0503020000020004" pitchFamily="50" charset="-127"/>
                <a:cs typeface="Intel Clear Light" panose="020B0404020203020204" pitchFamily="34" charset="0"/>
              </a:rPr>
              <a:t> 등급이 분류된 사례는 제공 됩니다</a:t>
            </a:r>
            <a:r>
              <a:rPr lang="en-US" altLang="ko-KR" sz="2400" dirty="0">
                <a:solidFill>
                  <a:srgbClr val="000000"/>
                </a:solidFill>
                <a:latin typeface="맑은 고딕" panose="020B0503020000020004" pitchFamily="50" charset="-127"/>
                <a:ea typeface="맑은 고딕" panose="020B0503020000020004" pitchFamily="50" charset="-127"/>
                <a:cs typeface="Intel Clear Light" panose="020B0404020203020204" pitchFamily="34" charset="0"/>
              </a:rPr>
              <a:t>. (</a:t>
            </a:r>
            <a:r>
              <a:rPr lang="ko-KR" altLang="en-US" sz="2400" b="1" dirty="0">
                <a:solidFill>
                  <a:srgbClr val="000000"/>
                </a:solidFill>
                <a:latin typeface="맑은 고딕" panose="020B0503020000020004" pitchFamily="50" charset="-127"/>
                <a:ea typeface="맑은 고딕" panose="020B0503020000020004" pitchFamily="50" charset="-127"/>
                <a:cs typeface="Intel Clear Light" panose="020B0404020203020204" pitchFamily="34" charset="0"/>
              </a:rPr>
              <a:t>지도학습</a:t>
            </a:r>
            <a:r>
              <a:rPr lang="en-US" altLang="ko-KR" sz="2400" dirty="0">
                <a:solidFill>
                  <a:srgbClr val="000000"/>
                </a:solidFill>
                <a:latin typeface="맑은 고딕" panose="020B0503020000020004" pitchFamily="50" charset="-127"/>
                <a:ea typeface="맑은 고딕" panose="020B0503020000020004" pitchFamily="50" charset="-127"/>
                <a:cs typeface="Intel Clear Light" panose="020B0404020203020204" pitchFamily="34" charset="0"/>
              </a:rPr>
              <a:t>)</a:t>
            </a:r>
            <a:endParaRPr kumimoji="0" lang="en-US" sz="2400" i="0" u="none" strike="noStrike" kern="1200" cap="none" spc="0" normalizeH="0" baseline="0" noProof="0" dirty="0">
              <a:ln>
                <a:noFill/>
              </a:ln>
              <a:solidFill>
                <a:srgbClr val="000000"/>
              </a:solidFill>
              <a:effectLst/>
              <a:uLnTx/>
              <a:uFillTx/>
              <a:latin typeface="맑은 고딕" panose="020B0503020000020004" pitchFamily="50" charset="-127"/>
              <a:ea typeface="맑은 고딕" panose="020B0503020000020004" pitchFamily="50" charset="-127"/>
              <a:cs typeface="Intel Clear Light" panose="020B0404020203020204" pitchFamily="34" charset="0"/>
            </a:endParaRPr>
          </a:p>
        </p:txBody>
      </p:sp>
    </p:spTree>
    <p:extLst>
      <p:ext uri="{BB962C8B-B14F-4D97-AF65-F5344CB8AC3E}">
        <p14:creationId xmlns:p14="http://schemas.microsoft.com/office/powerpoint/2010/main" val="6307646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2663D-45B3-4649-8561-CAC89595894A}"/>
              </a:ext>
            </a:extLst>
          </p:cNvPr>
          <p:cNvSpPr>
            <a:spLocks noGrp="1"/>
          </p:cNvSpPr>
          <p:nvPr>
            <p:ph type="title"/>
          </p:nvPr>
        </p:nvSpPr>
        <p:spPr/>
        <p:txBody>
          <a:bodyPr/>
          <a:lstStyle/>
          <a:p>
            <a:r>
              <a:rPr lang="en-US" altLang="ko-KR" dirty="0">
                <a:solidFill>
                  <a:srgbClr val="000000"/>
                </a:solidFill>
                <a:latin typeface="IntelOne Display Light" panose="020B0403020203020204" pitchFamily="34" charset="0"/>
                <a:ea typeface="Intel Clear Light" panose="020B0404020203020204" pitchFamily="34" charset="0"/>
                <a:cs typeface="Intel Clear Light" panose="020B0404020203020204" pitchFamily="34" charset="0"/>
                <a:sym typeface="Helvetica"/>
              </a:rPr>
              <a:t>AI </a:t>
            </a:r>
            <a:r>
              <a:rPr lang="ko-KR" altLang="en-US" dirty="0">
                <a:solidFill>
                  <a:srgbClr val="000000"/>
                </a:solidFill>
                <a:latin typeface="IntelOne Display Light" panose="020B0403020203020204" pitchFamily="34" charset="0"/>
                <a:ea typeface="Intel Clear Light" panose="020B0404020203020204" pitchFamily="34" charset="0"/>
                <a:cs typeface="Intel Clear Light" panose="020B0404020203020204" pitchFamily="34" charset="0"/>
                <a:sym typeface="Helvetica"/>
              </a:rPr>
              <a:t>프로젝트 사이클</a:t>
            </a:r>
            <a:endParaRPr lang="en-US" dirty="0">
              <a:solidFill>
                <a:srgbClr val="000000"/>
              </a:solidFill>
              <a:latin typeface="IntelOne Display Light" panose="020B0403020203020204" pitchFamily="34" charset="0"/>
            </a:endParaRPr>
          </a:p>
        </p:txBody>
      </p:sp>
      <p:sp>
        <p:nvSpPr>
          <p:cNvPr id="22" name="Rectangle 21">
            <a:extLst>
              <a:ext uri="{FF2B5EF4-FFF2-40B4-BE49-F238E27FC236}">
                <a16:creationId xmlns:a16="http://schemas.microsoft.com/office/drawing/2014/main" id="{8574059B-863D-4C27-A0E4-6D5ECE04D750}"/>
              </a:ext>
              <a:ext uri="{C183D7F6-B498-43B3-948B-1728B52AA6E4}">
                <adec:decorative xmlns:adec="http://schemas.microsoft.com/office/drawing/2017/decorative" val="1"/>
              </a:ext>
            </a:extLst>
          </p:cNvPr>
          <p:cNvSpPr/>
          <p:nvPr/>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3" name="Rectangle 22">
            <a:extLst>
              <a:ext uri="{FF2B5EF4-FFF2-40B4-BE49-F238E27FC236}">
                <a16:creationId xmlns:a16="http://schemas.microsoft.com/office/drawing/2014/main" id="{FDDF2156-08D8-4506-980D-4D7A4D737E1D}"/>
              </a:ext>
              <a:ext uri="{C183D7F6-B498-43B3-948B-1728B52AA6E4}">
                <adec:decorative xmlns:adec="http://schemas.microsoft.com/office/drawing/2017/decorative" val="1"/>
              </a:ext>
            </a:extLst>
          </p:cNvPr>
          <p:cNvSpPr/>
          <p:nvPr/>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4" name="Rectangle 23">
            <a:extLst>
              <a:ext uri="{FF2B5EF4-FFF2-40B4-BE49-F238E27FC236}">
                <a16:creationId xmlns:a16="http://schemas.microsoft.com/office/drawing/2014/main" id="{0096F6E5-357D-426F-BA55-436C7A1BBD65}"/>
              </a:ext>
              <a:ext uri="{C183D7F6-B498-43B3-948B-1728B52AA6E4}">
                <adec:decorative xmlns:adec="http://schemas.microsoft.com/office/drawing/2017/decorative" val="1"/>
              </a:ext>
            </a:extLst>
          </p:cNvPr>
          <p:cNvSpPr/>
          <p:nvPr/>
        </p:nvSpPr>
        <p:spPr>
          <a:xfrm>
            <a:off x="11734800" y="6400800"/>
            <a:ext cx="457200" cy="457200"/>
          </a:xfrm>
          <a:prstGeom prst="rect">
            <a:avLst/>
          </a:prstGeom>
          <a:solidFill>
            <a:srgbClr val="8BAE4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5" name="TextBox 24">
            <a:extLst>
              <a:ext uri="{FF2B5EF4-FFF2-40B4-BE49-F238E27FC236}">
                <a16:creationId xmlns:a16="http://schemas.microsoft.com/office/drawing/2014/main" id="{78B96920-5D2D-4C3C-9375-B9B6C6E6B729}"/>
              </a:ext>
              <a:ext uri="{C183D7F6-B498-43B3-948B-1728B52AA6E4}">
                <adec:decorative xmlns:adec="http://schemas.microsoft.com/office/drawing/2017/decorative" val="1"/>
              </a:ext>
            </a:extLst>
          </p:cNvPr>
          <p:cNvSpPr txBox="1"/>
          <p:nvPr/>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lvl="0" indent="0" algn="ctr" defTabSz="2438338" rtl="0" eaLnBrk="1" fontAlgn="auto" latinLnBrk="0" hangingPunct="0">
              <a:lnSpc>
                <a:spcPct val="100000"/>
              </a:lnSpc>
              <a:spcBef>
                <a:spcPts val="0"/>
              </a:spcBef>
              <a:spcAft>
                <a:spcPts val="0"/>
              </a:spcAft>
              <a:buClrTx/>
              <a:buSzTx/>
              <a:buFontTx/>
              <a:buNone/>
              <a:tabLst/>
              <a:defRPr/>
            </a:pPr>
            <a:fld id="{4F6B73DA-0149-4325-A7B8-AE29BD4BC701}" type="slidenum">
              <a:rPr kumimoji="0" lang="en-US" sz="1000" b="0" i="0" u="none" strike="noStrike" kern="1200" cap="none" spc="0" normalizeH="0" baseline="0" noProof="0" smtClean="0">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rPr>
              <a:pPr marL="0" marR="0" lvl="0" indent="0" algn="ctr" defTabSz="2438338" rtl="0" eaLnBrk="1" fontAlgn="auto" latinLnBrk="0" hangingPunct="0">
                <a:lnSpc>
                  <a:spcPct val="100000"/>
                </a:lnSpc>
                <a:spcBef>
                  <a:spcPts val="0"/>
                </a:spcBef>
                <a:spcAft>
                  <a:spcPts val="0"/>
                </a:spcAft>
                <a:buClrTx/>
                <a:buSzTx/>
                <a:buFontTx/>
                <a:buNone/>
                <a:tabLst/>
                <a:defRPr/>
              </a:pPr>
              <a:t>15</a:t>
            </a:fld>
            <a:endParaRPr kumimoji="0" lang="en-US" sz="1000" b="0" i="0" u="none" strike="noStrike" kern="1200" cap="none" spc="0" normalizeH="0" baseline="0" noProof="0" dirty="0" err="1">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endParaRPr>
          </a:p>
        </p:txBody>
      </p:sp>
      <p:pic>
        <p:nvPicPr>
          <p:cNvPr id="26" name="Picture 25" descr="Text&#10;&#10;Description automatically generated with medium confidence">
            <a:extLst>
              <a:ext uri="{FF2B5EF4-FFF2-40B4-BE49-F238E27FC236}">
                <a16:creationId xmlns:a16="http://schemas.microsoft.com/office/drawing/2014/main" id="{2A098272-4196-4C97-9D1B-8F52702758DC}"/>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sp>
        <p:nvSpPr>
          <p:cNvPr id="48" name="Google Shape;4141;p43">
            <a:extLst>
              <a:ext uri="{FF2B5EF4-FFF2-40B4-BE49-F238E27FC236}">
                <a16:creationId xmlns:a16="http://schemas.microsoft.com/office/drawing/2014/main" id="{DB40F107-CADB-4D82-95A7-91F19768ED43}"/>
              </a:ext>
            </a:extLst>
          </p:cNvPr>
          <p:cNvSpPr/>
          <p:nvPr/>
        </p:nvSpPr>
        <p:spPr>
          <a:xfrm>
            <a:off x="901768" y="1572366"/>
            <a:ext cx="1919235" cy="1882115"/>
          </a:xfrm>
          <a:prstGeom prst="ellipse">
            <a:avLst/>
          </a:prstGeom>
          <a:solidFill>
            <a:srgbClr val="8BAE46"/>
          </a:solidFill>
          <a:ln>
            <a:noFill/>
          </a:ln>
        </p:spPr>
        <p:style>
          <a:lnRef idx="2">
            <a:schemeClr val="accent6">
              <a:shade val="50000"/>
            </a:schemeClr>
          </a:lnRef>
          <a:fillRef idx="1">
            <a:schemeClr val="accent6"/>
          </a:fillRef>
          <a:effectRef idx="0">
            <a:schemeClr val="accent6"/>
          </a:effectRef>
          <a:fontRef idx="minor">
            <a:schemeClr val="lt1"/>
          </a:fontRef>
        </p:style>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sz="2400" b="0" i="0" u="none" strike="noStrike" kern="1200" cap="none" spc="0" normalizeH="0" baseline="0" noProof="0" dirty="0">
              <a:ln>
                <a:noFill/>
              </a:ln>
              <a:solidFill>
                <a:srgbClr val="FFFFFF"/>
              </a:solidFill>
              <a:effectLst/>
              <a:uLnTx/>
              <a:uFillTx/>
              <a:latin typeface="IntelOne Display Regular"/>
            </a:endParaRPr>
          </a:p>
        </p:txBody>
      </p:sp>
      <p:sp>
        <p:nvSpPr>
          <p:cNvPr id="53" name="Google Shape;4146;p43">
            <a:extLst>
              <a:ext uri="{FF2B5EF4-FFF2-40B4-BE49-F238E27FC236}">
                <a16:creationId xmlns:a16="http://schemas.microsoft.com/office/drawing/2014/main" id="{72565FC7-4E5A-40A7-B7D1-C94A12ADED42}"/>
              </a:ext>
            </a:extLst>
          </p:cNvPr>
          <p:cNvSpPr txBox="1"/>
          <p:nvPr/>
        </p:nvSpPr>
        <p:spPr>
          <a:xfrm>
            <a:off x="1122122" y="2157223"/>
            <a:ext cx="1478400" cy="712400"/>
          </a:xfrm>
          <a:prstGeom prst="rect">
            <a:avLst/>
          </a:prstGeom>
          <a:noFill/>
          <a:ln>
            <a:noFill/>
          </a:ln>
        </p:spPr>
        <p:txBody>
          <a:bodyPr spcFirstLastPara="1" wrap="square" lIns="121900" tIns="121900" rIns="121900" bIns="121900" anchor="ctr" anchorCtr="0">
            <a:noAutofit/>
          </a:bodyPr>
          <a:lstStyle/>
          <a:p>
            <a:pPr lvl="0" algn="ctr">
              <a:defRPr/>
            </a:pPr>
            <a:r>
              <a:rPr lang="ko-KR" altLang="en-US" sz="2400">
                <a:solidFill>
                  <a:srgbClr val="FFFFFF"/>
                </a:solidFill>
                <a:latin typeface="IntelOne Text" panose="020B0503020203020204" pitchFamily="34" charset="0"/>
                <a:ea typeface="Intel Clear" panose="020B0604020203020204" pitchFamily="34" charset="0"/>
                <a:cs typeface="Intel Clear" panose="020B0604020203020204" pitchFamily="34" charset="0"/>
                <a:sym typeface="Open Sans"/>
              </a:rPr>
              <a:t>문제 범위 지정</a:t>
            </a:r>
            <a:endParaRPr lang="ko-KR" altLang="en-US" sz="2400" dirty="0">
              <a:solidFill>
                <a:srgbClr val="FFFFFF"/>
              </a:solidFill>
              <a:latin typeface="IntelOne Text" panose="020B0503020203020204" pitchFamily="34" charset="0"/>
              <a:ea typeface="Intel Clear" panose="020B0604020203020204" pitchFamily="34" charset="0"/>
              <a:cs typeface="Intel Clear" panose="020B0604020203020204" pitchFamily="34" charset="0"/>
              <a:sym typeface="Open Sans"/>
            </a:endParaRPr>
          </a:p>
        </p:txBody>
      </p:sp>
      <p:sp>
        <p:nvSpPr>
          <p:cNvPr id="27" name="Text Placeholder 8">
            <a:extLst>
              <a:ext uri="{FF2B5EF4-FFF2-40B4-BE49-F238E27FC236}">
                <a16:creationId xmlns:a16="http://schemas.microsoft.com/office/drawing/2014/main" id="{CD526D2A-3FAD-406C-A9C5-C38A1844466B}"/>
              </a:ext>
            </a:extLst>
          </p:cNvPr>
          <p:cNvSpPr>
            <a:spLocks noGrp="1"/>
          </p:cNvSpPr>
          <p:nvPr>
            <p:ph type="body" sz="quarter" idx="10"/>
          </p:nvPr>
        </p:nvSpPr>
        <p:spPr>
          <a:xfrm>
            <a:off x="3519464" y="1572366"/>
            <a:ext cx="7242810" cy="530454"/>
          </a:xfrm>
        </p:spPr>
        <p:txBody>
          <a:bodyPr/>
          <a:lstStyle/>
          <a:p>
            <a:pPr marL="0" indent="0" hangingPunct="1">
              <a:buNone/>
            </a:pPr>
            <a:r>
              <a:rPr lang="ko-KR" altLang="en-US">
                <a:solidFill>
                  <a:srgbClr val="000000"/>
                </a:solidFill>
                <a:latin typeface="IntelOne Text" panose="020B0503020203020204" pitchFamily="34" charset="0"/>
                <a:ea typeface="Intel Clear" panose="020B0604020203020204" pitchFamily="34" charset="0"/>
                <a:cs typeface="Intel Clear" panose="020B0604020203020204" pitchFamily="34" charset="0"/>
              </a:rPr>
              <a:t>어떻게</a:t>
            </a:r>
            <a:r>
              <a:rPr lang="en-US">
                <a:solidFill>
                  <a:srgbClr val="000000"/>
                </a:solidFill>
                <a:latin typeface="IntelOne Text" panose="020B0503020203020204" pitchFamily="34" charset="0"/>
                <a:ea typeface="Intel Clear" panose="020B0604020203020204" pitchFamily="34" charset="0"/>
                <a:cs typeface="Intel Clear" panose="020B0604020203020204" pitchFamily="34" charset="0"/>
              </a:rPr>
              <a:t>:</a:t>
            </a:r>
            <a:endParaRPr lang="en-US" dirty="0">
              <a:solidFill>
                <a:srgbClr val="000000"/>
              </a:solidFill>
              <a:latin typeface="IntelOne Text" panose="020B0503020203020204" pitchFamily="34" charset="0"/>
              <a:ea typeface="Intel Clear" panose="020B0604020203020204" pitchFamily="34" charset="0"/>
              <a:cs typeface="Intel Clear" panose="020B0604020203020204" pitchFamily="34" charset="0"/>
            </a:endParaRPr>
          </a:p>
        </p:txBody>
      </p:sp>
      <p:sp>
        <p:nvSpPr>
          <p:cNvPr id="28" name="Text Placeholder 8">
            <a:extLst>
              <a:ext uri="{FF2B5EF4-FFF2-40B4-BE49-F238E27FC236}">
                <a16:creationId xmlns:a16="http://schemas.microsoft.com/office/drawing/2014/main" id="{1370125B-F493-4C59-8066-C3F413B280BC}"/>
              </a:ext>
            </a:extLst>
          </p:cNvPr>
          <p:cNvSpPr txBox="1">
            <a:spLocks/>
          </p:cNvSpPr>
          <p:nvPr/>
        </p:nvSpPr>
        <p:spPr>
          <a:xfrm>
            <a:off x="3519464" y="2157223"/>
            <a:ext cx="7059930" cy="530454"/>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IntelOne Display Regular" panose="020B0503020203020204" pitchFamily="34" charset="0"/>
              <a:buNone/>
              <a:defRPr sz="2800" kern="1200">
                <a:solidFill>
                  <a:schemeClr val="accent1"/>
                </a:solidFill>
                <a:latin typeface="IntelOne Text" panose="020B0503020203020204" pitchFamily="34" charset="77"/>
                <a:ea typeface="+mn-ea"/>
                <a:cs typeface="+mn-cs"/>
              </a:defRPr>
            </a:lvl1pPr>
            <a:lvl2pPr marL="457200" indent="0" algn="l" defTabSz="914400" rtl="0" eaLnBrk="1" latinLnBrk="0" hangingPunct="1">
              <a:lnSpc>
                <a:spcPct val="90000"/>
              </a:lnSpc>
              <a:spcBef>
                <a:spcPts val="500"/>
              </a:spcBef>
              <a:buFont typeface="IntelOne Display Regular" panose="020B0503020203020204" pitchFamily="34" charset="0"/>
              <a:buNone/>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IntelOne Display Regular" panose="020B0503020203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IntelOne Display Regular" panose="020B0503020203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IntelOne Display Regular" panose="020B0503020203020204" pitchFamily="34" charset="0"/>
              <a:buChar char="•"/>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lnSpc>
                <a:spcPct val="150000"/>
              </a:lnSpc>
              <a:defRPr/>
            </a:pPr>
            <a:r>
              <a:rPr lang="ko-KR" altLang="en-US" sz="2400"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적포도주 생산 데이터를 가지고 등급을 판별할 수 있는 머신러닝 모형을 제안할 것입니다</a:t>
            </a:r>
            <a:r>
              <a:rPr lang="en-US" altLang="ko-KR" sz="2400"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 </a:t>
            </a:r>
          </a:p>
        </p:txBody>
      </p:sp>
    </p:spTree>
    <p:extLst>
      <p:ext uri="{BB962C8B-B14F-4D97-AF65-F5344CB8AC3E}">
        <p14:creationId xmlns:p14="http://schemas.microsoft.com/office/powerpoint/2010/main" val="33274640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70854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AB1E34-0059-4884-8B66-9015812542CD}"/>
              </a:ext>
            </a:extLst>
          </p:cNvPr>
          <p:cNvSpPr>
            <a:spLocks noGrp="1"/>
          </p:cNvSpPr>
          <p:nvPr>
            <p:ph type="title"/>
          </p:nvPr>
        </p:nvSpPr>
        <p:spPr>
          <a:xfrm>
            <a:off x="1099510" y="3200400"/>
            <a:ext cx="9992979" cy="3200400"/>
          </a:xfrm>
        </p:spPr>
        <p:txBody>
          <a:bodyPr>
            <a:normAutofit/>
          </a:bodyPr>
          <a:lstStyle/>
          <a:p>
            <a:r>
              <a:rPr lang="ko-KR" altLang="en-US">
                <a:solidFill>
                  <a:srgbClr val="000000"/>
                </a:solidFill>
                <a:latin typeface="IntelOne Display Light" panose="020B0403020203020204" pitchFamily="34" charset="0"/>
              </a:rPr>
              <a:t>단계별 실습</a:t>
            </a:r>
            <a:endParaRPr lang="en-US" dirty="0">
              <a:solidFill>
                <a:srgbClr val="000000"/>
              </a:solidFill>
              <a:latin typeface="IntelOne Display Light" panose="020B0403020203020204" pitchFamily="34" charset="0"/>
            </a:endParaRPr>
          </a:p>
        </p:txBody>
      </p:sp>
      <p:sp>
        <p:nvSpPr>
          <p:cNvPr id="3" name="Rectangle 2">
            <a:extLst>
              <a:ext uri="{FF2B5EF4-FFF2-40B4-BE49-F238E27FC236}">
                <a16:creationId xmlns:a16="http://schemas.microsoft.com/office/drawing/2014/main" id="{D5C63C04-92E4-4743-B40B-8CDF3DFE3438}"/>
              </a:ext>
              <a:ext uri="{C183D7F6-B498-43B3-948B-1728B52AA6E4}">
                <adec:decorative xmlns:adec="http://schemas.microsoft.com/office/drawing/2017/decorative" val="1"/>
              </a:ext>
            </a:extLst>
          </p:cNvPr>
          <p:cNvSpPr/>
          <p:nvPr/>
        </p:nvSpPr>
        <p:spPr>
          <a:xfrm>
            <a:off x="11734800" y="6400800"/>
            <a:ext cx="457200" cy="457200"/>
          </a:xfrm>
          <a:prstGeom prst="rect">
            <a:avLst/>
          </a:prstGeom>
          <a:solidFill>
            <a:srgbClr val="8BAE4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Calibri"/>
              <a:ea typeface="Helvetica Neue Medium"/>
              <a:cs typeface="Helvetica Neue Medium"/>
              <a:sym typeface="Helvetica Neue Medium"/>
            </a:endParaRPr>
          </a:p>
        </p:txBody>
      </p:sp>
      <p:sp>
        <p:nvSpPr>
          <p:cNvPr id="4" name="TextBox 3">
            <a:extLst>
              <a:ext uri="{FF2B5EF4-FFF2-40B4-BE49-F238E27FC236}">
                <a16:creationId xmlns:a16="http://schemas.microsoft.com/office/drawing/2014/main" id="{884985DA-6E25-43C5-BA5D-5F966DDC204E}"/>
              </a:ext>
              <a:ext uri="{C183D7F6-B498-43B3-948B-1728B52AA6E4}">
                <adec:decorative xmlns:adec="http://schemas.microsoft.com/office/drawing/2017/decorative" val="1"/>
              </a:ext>
            </a:extLst>
          </p:cNvPr>
          <p:cNvSpPr txBox="1"/>
          <p:nvPr/>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lvl="0" indent="0" algn="ctr" defTabSz="2438338" rtl="0" eaLnBrk="1" fontAlgn="auto" latinLnBrk="0" hangingPunct="0">
              <a:lnSpc>
                <a:spcPct val="100000"/>
              </a:lnSpc>
              <a:spcBef>
                <a:spcPts val="0"/>
              </a:spcBef>
              <a:spcAft>
                <a:spcPts val="0"/>
              </a:spcAft>
              <a:buClrTx/>
              <a:buSzTx/>
              <a:buFontTx/>
              <a:buNone/>
              <a:tabLst/>
              <a:defRPr/>
            </a:pPr>
            <a:fld id="{4F6B73DA-0149-4325-A7B8-AE29BD4BC701}" type="slidenum">
              <a:rPr kumimoji="0" lang="en-US" sz="1000" b="0" i="0" u="none" strike="noStrike" kern="1200" cap="none" spc="0" normalizeH="0" baseline="0" noProof="0" smtClean="0">
                <a:ln>
                  <a:noFill/>
                </a:ln>
                <a:solidFill>
                  <a:prstClr val="white"/>
                </a:solidFill>
                <a:effectLst/>
                <a:uLnTx/>
                <a:uFillTx/>
                <a:latin typeface="Calibri"/>
                <a:ea typeface="Intel Clear" panose="020B0604020203020204" pitchFamily="34" charset="0"/>
                <a:cs typeface="Times New Roman" panose="02020603050405020304" pitchFamily="18" charset="0"/>
                <a:sym typeface="Helvetica Neue"/>
              </a:rPr>
              <a:pPr marL="0" marR="0" lvl="0" indent="0" algn="ctr" defTabSz="2438338" rtl="0" eaLnBrk="1" fontAlgn="auto" latinLnBrk="0" hangingPunct="0">
                <a:lnSpc>
                  <a:spcPct val="100000"/>
                </a:lnSpc>
                <a:spcBef>
                  <a:spcPts val="0"/>
                </a:spcBef>
                <a:spcAft>
                  <a:spcPts val="0"/>
                </a:spcAft>
                <a:buClrTx/>
                <a:buSzTx/>
                <a:buFontTx/>
                <a:buNone/>
                <a:tabLst/>
                <a:defRPr/>
              </a:pPr>
              <a:t>16</a:t>
            </a:fld>
            <a:endParaRPr kumimoji="0" lang="en-US" sz="1000" b="0" i="0" u="none" strike="noStrike" kern="1200" cap="none" spc="0" normalizeH="0" baseline="0" noProof="0" dirty="0" err="1">
              <a:ln>
                <a:noFill/>
              </a:ln>
              <a:solidFill>
                <a:prstClr val="white"/>
              </a:solidFill>
              <a:effectLst/>
              <a:uLnTx/>
              <a:uFillTx/>
              <a:latin typeface="Calibri"/>
              <a:ea typeface="Intel Clear" panose="020B0604020203020204" pitchFamily="34" charset="0"/>
              <a:cs typeface="Times New Roman" panose="02020603050405020304" pitchFamily="18" charset="0"/>
              <a:sym typeface="Helvetica Neue"/>
            </a:endParaRPr>
          </a:p>
        </p:txBody>
      </p:sp>
      <p:pic>
        <p:nvPicPr>
          <p:cNvPr id="5" name="Picture 4">
            <a:extLst>
              <a:ext uri="{FF2B5EF4-FFF2-40B4-BE49-F238E27FC236}">
                <a16:creationId xmlns:a16="http://schemas.microsoft.com/office/drawing/2014/main" id="{F2ADFAEB-7713-44E8-A900-5332ADFC2769}"/>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0354344" y="5945588"/>
            <a:ext cx="1544461" cy="1544461"/>
          </a:xfrm>
          <a:prstGeom prst="rect">
            <a:avLst/>
          </a:prstGeom>
        </p:spPr>
      </p:pic>
    </p:spTree>
    <p:extLst>
      <p:ext uri="{BB962C8B-B14F-4D97-AF65-F5344CB8AC3E}">
        <p14:creationId xmlns:p14="http://schemas.microsoft.com/office/powerpoint/2010/main" val="869935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0F2EEA-94EB-4A08-B877-2D49C595F181}"/>
              </a:ext>
            </a:extLst>
          </p:cNvPr>
          <p:cNvSpPr>
            <a:spLocks noGrp="1"/>
          </p:cNvSpPr>
          <p:nvPr>
            <p:ph type="title"/>
          </p:nvPr>
        </p:nvSpPr>
        <p:spPr>
          <a:xfrm>
            <a:off x="278130" y="2600489"/>
            <a:ext cx="10111740" cy="1199822"/>
          </a:xfrm>
        </p:spPr>
        <p:txBody>
          <a:bodyPr>
            <a:normAutofit/>
          </a:bodyPr>
          <a:lstStyle/>
          <a:p>
            <a:r>
              <a:rPr lang="en-US" sz="4800" dirty="0">
                <a:solidFill>
                  <a:srgbClr val="000000"/>
                </a:solidFill>
                <a:latin typeface="IntelOne Display Light" panose="020B0403020203020204" pitchFamily="34" charset="0"/>
              </a:rPr>
              <a:t>Step 1: </a:t>
            </a:r>
            <a:r>
              <a:rPr lang="ko-KR" altLang="en-US" sz="4800" dirty="0">
                <a:solidFill>
                  <a:srgbClr val="000000"/>
                </a:solidFill>
                <a:latin typeface="IntelOne Display Light" panose="020B0403020203020204" pitchFamily="34" charset="0"/>
              </a:rPr>
              <a:t>데이터집합 로드</a:t>
            </a:r>
            <a:endParaRPr lang="en-US" sz="4800" dirty="0">
              <a:solidFill>
                <a:srgbClr val="000000"/>
              </a:solidFill>
              <a:latin typeface="IntelOne Display Light" panose="020B0403020203020204" pitchFamily="34" charset="0"/>
            </a:endParaRPr>
          </a:p>
        </p:txBody>
      </p:sp>
      <p:sp>
        <p:nvSpPr>
          <p:cNvPr id="11" name="Rectangle 10">
            <a:extLst>
              <a:ext uri="{FF2B5EF4-FFF2-40B4-BE49-F238E27FC236}">
                <a16:creationId xmlns:a16="http://schemas.microsoft.com/office/drawing/2014/main" id="{44CF7CF7-21C4-4152-9149-DB9C12378756}"/>
              </a:ext>
              <a:ext uri="{C183D7F6-B498-43B3-948B-1728B52AA6E4}">
                <adec:decorative xmlns:adec="http://schemas.microsoft.com/office/drawing/2017/decorative" val="1"/>
              </a:ext>
            </a:extLst>
          </p:cNvPr>
          <p:cNvSpPr/>
          <p:nvPr/>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Calibri"/>
              <a:ea typeface="Helvetica Neue Medium"/>
              <a:cs typeface="Helvetica Neue Medium"/>
              <a:sym typeface="Helvetica Neue Medium"/>
            </a:endParaRPr>
          </a:p>
        </p:txBody>
      </p:sp>
      <p:sp>
        <p:nvSpPr>
          <p:cNvPr id="13" name="Rectangle 12">
            <a:extLst>
              <a:ext uri="{FF2B5EF4-FFF2-40B4-BE49-F238E27FC236}">
                <a16:creationId xmlns:a16="http://schemas.microsoft.com/office/drawing/2014/main" id="{AFF2F3B1-1D3A-4779-A8AD-78292E031FFD}"/>
              </a:ext>
              <a:ext uri="{C183D7F6-B498-43B3-948B-1728B52AA6E4}">
                <adec:decorative xmlns:adec="http://schemas.microsoft.com/office/drawing/2017/decorative" val="1"/>
              </a:ext>
            </a:extLst>
          </p:cNvPr>
          <p:cNvSpPr/>
          <p:nvPr/>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Calibri"/>
              <a:ea typeface="Helvetica Neue Medium"/>
              <a:cs typeface="Helvetica Neue Medium"/>
              <a:sym typeface="Helvetica Neue Medium"/>
            </a:endParaRPr>
          </a:p>
        </p:txBody>
      </p:sp>
      <p:pic>
        <p:nvPicPr>
          <p:cNvPr id="7" name="Picture 6" descr="Text&#10;&#10;Description automatically generated with medium confidence">
            <a:extLst>
              <a:ext uri="{FF2B5EF4-FFF2-40B4-BE49-F238E27FC236}">
                <a16:creationId xmlns:a16="http://schemas.microsoft.com/office/drawing/2014/main" id="{B5FB482F-9BF4-4B34-9B0C-60794D9588A4}"/>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sp>
        <p:nvSpPr>
          <p:cNvPr id="6" name="Title 1">
            <a:extLst>
              <a:ext uri="{FF2B5EF4-FFF2-40B4-BE49-F238E27FC236}">
                <a16:creationId xmlns:a16="http://schemas.microsoft.com/office/drawing/2014/main" id="{E7CEE39D-986C-4503-BEE5-328A9993D856}"/>
              </a:ext>
            </a:extLst>
          </p:cNvPr>
          <p:cNvSpPr txBox="1">
            <a:spLocks/>
          </p:cNvSpPr>
          <p:nvPr/>
        </p:nvSpPr>
        <p:spPr>
          <a:xfrm>
            <a:off x="220980" y="2200111"/>
            <a:ext cx="9014460" cy="3200400"/>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4800" kern="1200">
                <a:solidFill>
                  <a:schemeClr val="accent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IntelOne Text" panose="020B0503020203020204" pitchFamily="34" charset="0"/>
              <a:ea typeface="Intel Clear" panose="020B0604020203020204" pitchFamily="34" charset="0"/>
              <a:cs typeface="Intel Clear" panose="020B0604020203020204" pitchFamily="34" charset="0"/>
            </a:endParaRPr>
          </a:p>
        </p:txBody>
      </p:sp>
    </p:spTree>
    <p:extLst>
      <p:ext uri="{BB962C8B-B14F-4D97-AF65-F5344CB8AC3E}">
        <p14:creationId xmlns:p14="http://schemas.microsoft.com/office/powerpoint/2010/main" val="234950554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2663D-45B3-4649-8561-CAC89595894A}"/>
              </a:ext>
            </a:extLst>
          </p:cNvPr>
          <p:cNvSpPr>
            <a:spLocks noGrp="1"/>
          </p:cNvSpPr>
          <p:nvPr>
            <p:ph type="title"/>
          </p:nvPr>
        </p:nvSpPr>
        <p:spPr>
          <a:xfrm>
            <a:off x="381000" y="221694"/>
            <a:ext cx="9688830" cy="1199822"/>
          </a:xfrm>
        </p:spPr>
        <p:txBody>
          <a:bodyPr/>
          <a:lstStyle/>
          <a:p>
            <a:r>
              <a:rPr lang="ko-KR" altLang="en-US" dirty="0">
                <a:solidFill>
                  <a:srgbClr val="000000"/>
                </a:solidFill>
                <a:latin typeface="IntelOne Display Light" panose="020B0403020203020204" pitchFamily="34" charset="0"/>
              </a:rPr>
              <a:t>데이터집합 로드</a:t>
            </a:r>
            <a:endParaRPr lang="en-US" dirty="0">
              <a:solidFill>
                <a:srgbClr val="000000"/>
              </a:solidFill>
            </a:endParaRPr>
          </a:p>
        </p:txBody>
      </p:sp>
      <p:sp>
        <p:nvSpPr>
          <p:cNvPr id="22" name="Rectangle 21">
            <a:extLst>
              <a:ext uri="{FF2B5EF4-FFF2-40B4-BE49-F238E27FC236}">
                <a16:creationId xmlns:a16="http://schemas.microsoft.com/office/drawing/2014/main" id="{8574059B-863D-4C27-A0E4-6D5ECE04D750}"/>
              </a:ext>
              <a:ext uri="{C183D7F6-B498-43B3-948B-1728B52AA6E4}">
                <adec:decorative xmlns:adec="http://schemas.microsoft.com/office/drawing/2017/decorative" val="1"/>
              </a:ext>
            </a:extLst>
          </p:cNvPr>
          <p:cNvSpPr/>
          <p:nvPr/>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3" name="Rectangle 22">
            <a:extLst>
              <a:ext uri="{FF2B5EF4-FFF2-40B4-BE49-F238E27FC236}">
                <a16:creationId xmlns:a16="http://schemas.microsoft.com/office/drawing/2014/main" id="{FDDF2156-08D8-4506-980D-4D7A4D737E1D}"/>
              </a:ext>
              <a:ext uri="{C183D7F6-B498-43B3-948B-1728B52AA6E4}">
                <adec:decorative xmlns:adec="http://schemas.microsoft.com/office/drawing/2017/decorative" val="1"/>
              </a:ext>
            </a:extLst>
          </p:cNvPr>
          <p:cNvSpPr/>
          <p:nvPr/>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4" name="Rectangle 23">
            <a:extLst>
              <a:ext uri="{FF2B5EF4-FFF2-40B4-BE49-F238E27FC236}">
                <a16:creationId xmlns:a16="http://schemas.microsoft.com/office/drawing/2014/main" id="{0096F6E5-357D-426F-BA55-436C7A1BBD65}"/>
              </a:ext>
              <a:ext uri="{C183D7F6-B498-43B3-948B-1728B52AA6E4}">
                <adec:decorative xmlns:adec="http://schemas.microsoft.com/office/drawing/2017/decorative" val="1"/>
              </a:ext>
            </a:extLst>
          </p:cNvPr>
          <p:cNvSpPr/>
          <p:nvPr/>
        </p:nvSpPr>
        <p:spPr>
          <a:xfrm>
            <a:off x="11734800" y="6400800"/>
            <a:ext cx="457200" cy="457200"/>
          </a:xfrm>
          <a:prstGeom prst="rect">
            <a:avLst/>
          </a:prstGeom>
          <a:solidFill>
            <a:srgbClr val="8BAE4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5" name="TextBox 24">
            <a:extLst>
              <a:ext uri="{FF2B5EF4-FFF2-40B4-BE49-F238E27FC236}">
                <a16:creationId xmlns:a16="http://schemas.microsoft.com/office/drawing/2014/main" id="{78B96920-5D2D-4C3C-9375-B9B6C6E6B729}"/>
              </a:ext>
              <a:ext uri="{C183D7F6-B498-43B3-948B-1728B52AA6E4}">
                <adec:decorative xmlns:adec="http://schemas.microsoft.com/office/drawing/2017/decorative" val="1"/>
              </a:ext>
            </a:extLst>
          </p:cNvPr>
          <p:cNvSpPr txBox="1"/>
          <p:nvPr/>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lvl="0" indent="0" algn="ctr" defTabSz="2438338" rtl="0" eaLnBrk="1" fontAlgn="auto" latinLnBrk="0" hangingPunct="0">
              <a:lnSpc>
                <a:spcPct val="100000"/>
              </a:lnSpc>
              <a:spcBef>
                <a:spcPts val="0"/>
              </a:spcBef>
              <a:spcAft>
                <a:spcPts val="0"/>
              </a:spcAft>
              <a:buClrTx/>
              <a:buSzTx/>
              <a:buFontTx/>
              <a:buNone/>
              <a:tabLst/>
              <a:defRPr/>
            </a:pPr>
            <a:fld id="{4F6B73DA-0149-4325-A7B8-AE29BD4BC701}" type="slidenum">
              <a:rPr kumimoji="0" lang="en-US" sz="1000" b="0" i="0" u="none" strike="noStrike" kern="1200" cap="none" spc="0" normalizeH="0" baseline="0" noProof="0" smtClean="0">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rPr>
              <a:pPr marL="0" marR="0" lvl="0" indent="0" algn="ctr" defTabSz="2438338" rtl="0" eaLnBrk="1" fontAlgn="auto" latinLnBrk="0" hangingPunct="0">
                <a:lnSpc>
                  <a:spcPct val="100000"/>
                </a:lnSpc>
                <a:spcBef>
                  <a:spcPts val="0"/>
                </a:spcBef>
                <a:spcAft>
                  <a:spcPts val="0"/>
                </a:spcAft>
                <a:buClrTx/>
                <a:buSzTx/>
                <a:buFontTx/>
                <a:buNone/>
                <a:tabLst/>
                <a:defRPr/>
              </a:pPr>
              <a:t>18</a:t>
            </a:fld>
            <a:endParaRPr kumimoji="0" lang="en-US" sz="1000" b="0" i="0" u="none" strike="noStrike" kern="1200" cap="none" spc="0" normalizeH="0" baseline="0" noProof="0" dirty="0" err="1">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endParaRPr>
          </a:p>
        </p:txBody>
      </p:sp>
      <p:pic>
        <p:nvPicPr>
          <p:cNvPr id="26" name="Picture 25" descr="Text&#10;&#10;Description automatically generated with medium confidence">
            <a:extLst>
              <a:ext uri="{FF2B5EF4-FFF2-40B4-BE49-F238E27FC236}">
                <a16:creationId xmlns:a16="http://schemas.microsoft.com/office/drawing/2014/main" id="{2A098272-4196-4C97-9D1B-8F52702758DC}"/>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pic>
        <p:nvPicPr>
          <p:cNvPr id="3" name="그림 2">
            <a:extLst>
              <a:ext uri="{FF2B5EF4-FFF2-40B4-BE49-F238E27FC236}">
                <a16:creationId xmlns:a16="http://schemas.microsoft.com/office/drawing/2014/main" id="{820CDF89-C56D-416D-ACF4-2CD524A81F23}"/>
              </a:ext>
            </a:extLst>
          </p:cNvPr>
          <p:cNvPicPr>
            <a:picLocks noChangeAspect="1"/>
          </p:cNvPicPr>
          <p:nvPr/>
        </p:nvPicPr>
        <p:blipFill>
          <a:blip r:embed="rId4"/>
          <a:stretch>
            <a:fillRect/>
          </a:stretch>
        </p:blipFill>
        <p:spPr>
          <a:xfrm>
            <a:off x="367553" y="1735634"/>
            <a:ext cx="10999694" cy="2490261"/>
          </a:xfrm>
          <a:prstGeom prst="rect">
            <a:avLst/>
          </a:prstGeom>
        </p:spPr>
      </p:pic>
    </p:spTree>
    <p:extLst>
      <p:ext uri="{BB962C8B-B14F-4D97-AF65-F5344CB8AC3E}">
        <p14:creationId xmlns:p14="http://schemas.microsoft.com/office/powerpoint/2010/main" val="9701919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0F2EEA-94EB-4A08-B877-2D49C595F181}"/>
              </a:ext>
            </a:extLst>
          </p:cNvPr>
          <p:cNvSpPr>
            <a:spLocks noGrp="1"/>
          </p:cNvSpPr>
          <p:nvPr>
            <p:ph type="title"/>
          </p:nvPr>
        </p:nvSpPr>
        <p:spPr>
          <a:xfrm>
            <a:off x="278130" y="2600489"/>
            <a:ext cx="10111740" cy="1199822"/>
          </a:xfrm>
        </p:spPr>
        <p:txBody>
          <a:bodyPr>
            <a:normAutofit fontScale="90000"/>
          </a:bodyPr>
          <a:lstStyle/>
          <a:p>
            <a:r>
              <a:rPr lang="en-US" sz="4800" dirty="0">
                <a:solidFill>
                  <a:srgbClr val="000000"/>
                </a:solidFill>
                <a:latin typeface="IntelOne Display Light" panose="020B0403020203020204" pitchFamily="34" charset="0"/>
              </a:rPr>
              <a:t>Step 2:</a:t>
            </a:r>
            <a:r>
              <a:rPr lang="ko-KR" altLang="en-US" sz="4800" dirty="0">
                <a:solidFill>
                  <a:srgbClr val="000000"/>
                </a:solidFill>
                <a:latin typeface="IntelOne Display Light" panose="020B0403020203020204" pitchFamily="34" charset="0"/>
              </a:rPr>
              <a:t>데이터 탐색</a:t>
            </a:r>
            <a:br>
              <a:rPr lang="en-US" altLang="ko-KR" sz="4800" dirty="0">
                <a:solidFill>
                  <a:srgbClr val="000000"/>
                </a:solidFill>
                <a:latin typeface="IntelOne Display Light" panose="020B0403020203020204" pitchFamily="34" charset="0"/>
              </a:rPr>
            </a:br>
            <a:r>
              <a:rPr lang="en-US" altLang="ko-KR" sz="4800" dirty="0">
                <a:solidFill>
                  <a:srgbClr val="000000"/>
                </a:solidFill>
                <a:latin typeface="IntelOne Display Light" panose="020B0403020203020204" pitchFamily="34" charset="0"/>
              </a:rPr>
              <a:t>Exploratory Data Analysis (EDA)</a:t>
            </a:r>
            <a:endParaRPr lang="en-US" sz="4800" dirty="0">
              <a:solidFill>
                <a:srgbClr val="000000"/>
              </a:solidFill>
              <a:latin typeface="IntelOne Display Light" panose="020B0403020203020204" pitchFamily="34" charset="0"/>
            </a:endParaRPr>
          </a:p>
        </p:txBody>
      </p:sp>
      <p:sp>
        <p:nvSpPr>
          <p:cNvPr id="11" name="Rectangle 10">
            <a:extLst>
              <a:ext uri="{FF2B5EF4-FFF2-40B4-BE49-F238E27FC236}">
                <a16:creationId xmlns:a16="http://schemas.microsoft.com/office/drawing/2014/main" id="{44CF7CF7-21C4-4152-9149-DB9C12378756}"/>
              </a:ext>
              <a:ext uri="{C183D7F6-B498-43B3-948B-1728B52AA6E4}">
                <adec:decorative xmlns:adec="http://schemas.microsoft.com/office/drawing/2017/decorative" val="1"/>
              </a:ext>
            </a:extLst>
          </p:cNvPr>
          <p:cNvSpPr/>
          <p:nvPr/>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Calibri"/>
              <a:ea typeface="Helvetica Neue Medium"/>
              <a:cs typeface="Helvetica Neue Medium"/>
              <a:sym typeface="Helvetica Neue Medium"/>
            </a:endParaRPr>
          </a:p>
        </p:txBody>
      </p:sp>
      <p:sp>
        <p:nvSpPr>
          <p:cNvPr id="13" name="Rectangle 12">
            <a:extLst>
              <a:ext uri="{FF2B5EF4-FFF2-40B4-BE49-F238E27FC236}">
                <a16:creationId xmlns:a16="http://schemas.microsoft.com/office/drawing/2014/main" id="{AFF2F3B1-1D3A-4779-A8AD-78292E031FFD}"/>
              </a:ext>
              <a:ext uri="{C183D7F6-B498-43B3-948B-1728B52AA6E4}">
                <adec:decorative xmlns:adec="http://schemas.microsoft.com/office/drawing/2017/decorative" val="1"/>
              </a:ext>
            </a:extLst>
          </p:cNvPr>
          <p:cNvSpPr/>
          <p:nvPr/>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Calibri"/>
              <a:ea typeface="Helvetica Neue Medium"/>
              <a:cs typeface="Helvetica Neue Medium"/>
              <a:sym typeface="Helvetica Neue Medium"/>
            </a:endParaRPr>
          </a:p>
        </p:txBody>
      </p:sp>
      <p:pic>
        <p:nvPicPr>
          <p:cNvPr id="7" name="Picture 6" descr="Text&#10;&#10;Description automatically generated with medium confidence">
            <a:extLst>
              <a:ext uri="{FF2B5EF4-FFF2-40B4-BE49-F238E27FC236}">
                <a16:creationId xmlns:a16="http://schemas.microsoft.com/office/drawing/2014/main" id="{B5FB482F-9BF4-4B34-9B0C-60794D9588A4}"/>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sp>
        <p:nvSpPr>
          <p:cNvPr id="6" name="Title 1">
            <a:extLst>
              <a:ext uri="{FF2B5EF4-FFF2-40B4-BE49-F238E27FC236}">
                <a16:creationId xmlns:a16="http://schemas.microsoft.com/office/drawing/2014/main" id="{E7CEE39D-986C-4503-BEE5-328A9993D856}"/>
              </a:ext>
            </a:extLst>
          </p:cNvPr>
          <p:cNvSpPr txBox="1">
            <a:spLocks/>
          </p:cNvSpPr>
          <p:nvPr/>
        </p:nvSpPr>
        <p:spPr>
          <a:xfrm>
            <a:off x="220980" y="2200111"/>
            <a:ext cx="9014460" cy="3200400"/>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4800" kern="1200">
                <a:solidFill>
                  <a:schemeClr val="accent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Intel Clear" panose="020B0604020203020204" pitchFamily="34" charset="0"/>
              <a:ea typeface="Intel Clear" panose="020B0604020203020204" pitchFamily="34" charset="0"/>
              <a:cs typeface="Intel Clear" panose="020B0604020203020204" pitchFamily="34" charset="0"/>
            </a:endParaRPr>
          </a:p>
        </p:txBody>
      </p:sp>
    </p:spTree>
    <p:extLst>
      <p:ext uri="{BB962C8B-B14F-4D97-AF65-F5344CB8AC3E}">
        <p14:creationId xmlns:p14="http://schemas.microsoft.com/office/powerpoint/2010/main" val="17119097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1DB21D3-22FE-4027-9F4D-344B5A0B7EBB}"/>
              </a:ext>
            </a:extLst>
          </p:cNvPr>
          <p:cNvSpPr>
            <a:spLocks noGrp="1"/>
          </p:cNvSpPr>
          <p:nvPr>
            <p:ph type="title"/>
          </p:nvPr>
        </p:nvSpPr>
        <p:spPr>
          <a:xfrm>
            <a:off x="426217" y="0"/>
            <a:ext cx="10515600" cy="1180681"/>
          </a:xfrm>
        </p:spPr>
        <p:txBody>
          <a:bodyPr/>
          <a:lstStyle/>
          <a:p>
            <a:r>
              <a:rPr lang="en-US" dirty="0"/>
              <a:t>Legal Disclaimers</a:t>
            </a:r>
          </a:p>
        </p:txBody>
      </p:sp>
      <p:sp>
        <p:nvSpPr>
          <p:cNvPr id="2" name="Slide Number Placeholder 1">
            <a:extLst>
              <a:ext uri="{FF2B5EF4-FFF2-40B4-BE49-F238E27FC236}">
                <a16:creationId xmlns:a16="http://schemas.microsoft.com/office/drawing/2014/main" id="{E3B51A7F-CBD7-4142-9E9E-F1A5FD93F52D}"/>
              </a:ext>
            </a:extLst>
          </p:cNvPr>
          <p:cNvSpPr>
            <a:spLocks noGrp="1"/>
          </p:cNvSpPr>
          <p:nvPr>
            <p:ph type="sldNum" sz="quarter" idx="12"/>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8E424D08-BD54-4DFE-9D9D-D2FBE329B493}" type="slidenum">
              <a:rPr kumimoji="0" lang="en-US" sz="1000" b="0" i="0" u="none" strike="noStrike" kern="1200" cap="none" spc="0" normalizeH="0" baseline="0" noProof="0" smtClean="0">
                <a:ln>
                  <a:noFill/>
                </a:ln>
                <a:solidFill>
                  <a:prstClr val="white"/>
                </a:solidFill>
                <a:effectLst/>
                <a:uLnTx/>
                <a:uFillTx/>
                <a:latin typeface="IntelOne Display Regular" panose="020B0503020203020204" pitchFamily="34" charset="0"/>
                <a:ea typeface="+mn-ea"/>
                <a:cs typeface="+mn-cs"/>
              </a:rPr>
              <a:pPr marL="0" marR="0" lvl="0" indent="0" algn="ctr" defTabSz="914400" rtl="0" eaLnBrk="1" fontAlgn="auto" latinLnBrk="0" hangingPunct="1">
                <a:lnSpc>
                  <a:spcPct val="100000"/>
                </a:lnSpc>
                <a:spcBef>
                  <a:spcPts val="0"/>
                </a:spcBef>
                <a:spcAft>
                  <a:spcPts val="0"/>
                </a:spcAft>
                <a:buClrTx/>
                <a:buSzTx/>
                <a:buFontTx/>
                <a:buNone/>
                <a:tabLst/>
                <a:defRPr/>
              </a:pPr>
              <a:t>2</a:t>
            </a:fld>
            <a:endParaRPr kumimoji="0" lang="en-US" sz="1000" b="0" i="0" u="none" strike="noStrike" kern="1200" cap="none" spc="0" normalizeH="0" baseline="0" noProof="0" dirty="0">
              <a:ln>
                <a:noFill/>
              </a:ln>
              <a:solidFill>
                <a:prstClr val="white"/>
              </a:solidFill>
              <a:effectLst/>
              <a:uLnTx/>
              <a:uFillTx/>
              <a:latin typeface="IntelOne Display Regular" panose="020B0503020203020204" pitchFamily="34" charset="0"/>
              <a:ea typeface="+mn-ea"/>
              <a:cs typeface="+mn-cs"/>
            </a:endParaRPr>
          </a:p>
        </p:txBody>
      </p:sp>
      <p:sp>
        <p:nvSpPr>
          <p:cNvPr id="4" name="Text Placeholder 3">
            <a:extLst>
              <a:ext uri="{FF2B5EF4-FFF2-40B4-BE49-F238E27FC236}">
                <a16:creationId xmlns:a16="http://schemas.microsoft.com/office/drawing/2014/main" id="{C0F8D1C0-2716-401E-B536-E91C3109BFFE}"/>
              </a:ext>
            </a:extLst>
          </p:cNvPr>
          <p:cNvSpPr>
            <a:spLocks noGrp="1"/>
          </p:cNvSpPr>
          <p:nvPr>
            <p:ph type="body" sz="quarter" idx="13"/>
          </p:nvPr>
        </p:nvSpPr>
        <p:spPr>
          <a:xfrm>
            <a:off x="426217" y="1266322"/>
            <a:ext cx="10757598" cy="3910780"/>
          </a:xfrm>
        </p:spPr>
        <p:txBody>
          <a:bodyPr>
            <a:noAutofit/>
          </a:bodyPr>
          <a:lstStyle/>
          <a:p>
            <a:pPr marL="0" indent="0">
              <a:buNone/>
            </a:pPr>
            <a:r>
              <a:rPr lang="en-US" sz="1400" dirty="0">
                <a:latin typeface="IntelOne Text" panose="020B0503020203020204" pitchFamily="34" charset="0"/>
              </a:rPr>
              <a:t>The Intel® Digital Readiness Programs and Intel® AI for Future Workforce program are developed by Intel Corporation. </a:t>
            </a:r>
          </a:p>
          <a:p>
            <a:pPr marL="0" indent="0">
              <a:buNone/>
            </a:pPr>
            <a:endParaRPr lang="en-US" sz="1400" dirty="0">
              <a:latin typeface="IntelOne Text" panose="020B0503020203020204" pitchFamily="34" charset="0"/>
            </a:endParaRPr>
          </a:p>
          <a:p>
            <a:pPr marL="0" indent="0">
              <a:buNone/>
            </a:pPr>
            <a:r>
              <a:rPr lang="en-US" sz="1400" dirty="0">
                <a:latin typeface="IntelOne Text" panose="020B0503020203020204" pitchFamily="34" charset="0"/>
              </a:rPr>
              <a:t>© Intel Corporation.  Intel, the Intel logo, and other Intel marks are trademarks of Intel Corporation or its subsidiaries.  Other names and brands may be claimed as the property of others. All rights reserved. Program dates and lesson plans are subject to change. </a:t>
            </a:r>
          </a:p>
          <a:p>
            <a:pPr marL="0" indent="0">
              <a:buNone/>
            </a:pPr>
            <a:endParaRPr lang="en-US" sz="1400" dirty="0">
              <a:latin typeface="IntelOne Text" panose="020B0503020203020204" pitchFamily="34" charset="0"/>
            </a:endParaRPr>
          </a:p>
          <a:p>
            <a:pPr marL="0" indent="0">
              <a:buNone/>
            </a:pPr>
            <a:r>
              <a:rPr lang="en-US" sz="1400" dirty="0">
                <a:latin typeface="IntelOne Text" panose="020B0503020203020204" pitchFamily="34" charset="0"/>
              </a:rPr>
              <a:t>Intel technologies may require enabled hardware, software, or service activation. </a:t>
            </a:r>
          </a:p>
          <a:p>
            <a:pPr marL="0" indent="0">
              <a:buNone/>
            </a:pPr>
            <a:endParaRPr lang="en-US" sz="1400" dirty="0">
              <a:latin typeface="IntelOne Text" panose="020B0503020203020204" pitchFamily="34" charset="0"/>
            </a:endParaRPr>
          </a:p>
          <a:p>
            <a:pPr marL="0" indent="0">
              <a:buNone/>
            </a:pPr>
            <a:r>
              <a:rPr lang="en-US" sz="1400" dirty="0">
                <a:latin typeface="IntelOne Text" panose="020B0503020203020204" pitchFamily="34" charset="0"/>
              </a:rPr>
              <a:t>No product or component can be absolutely secure.</a:t>
            </a:r>
          </a:p>
          <a:p>
            <a:pPr marL="0" indent="0">
              <a:buNone/>
            </a:pPr>
            <a:endParaRPr lang="en-US" sz="1400" dirty="0">
              <a:latin typeface="IntelOne Text" panose="020B0503020203020204" pitchFamily="34" charset="0"/>
            </a:endParaRPr>
          </a:p>
          <a:p>
            <a:pPr marL="0" indent="0">
              <a:buNone/>
            </a:pPr>
            <a:r>
              <a:rPr lang="en-US" sz="1400" dirty="0">
                <a:latin typeface="IntelOne Text" panose="020B0503020203020204" pitchFamily="34" charset="0"/>
              </a:rPr>
              <a:t>Results have been estimated or simulated. </a:t>
            </a:r>
          </a:p>
          <a:p>
            <a:pPr marL="0" indent="0">
              <a:buNone/>
            </a:pPr>
            <a:endParaRPr lang="en-US" sz="1400" dirty="0">
              <a:latin typeface="IntelOne Text" panose="020B0503020203020204" pitchFamily="34" charset="0"/>
            </a:endParaRPr>
          </a:p>
          <a:p>
            <a:pPr marL="0" indent="0">
              <a:buNone/>
            </a:pPr>
            <a:r>
              <a:rPr lang="en-US" sz="1400" dirty="0">
                <a:latin typeface="IntelOne Text" panose="020B0503020203020204" pitchFamily="34" charset="0"/>
              </a:rPr>
              <a:t>Intel does not control or audit third-party data.  You should consult other sources to evaluate accuracy. </a:t>
            </a:r>
          </a:p>
          <a:p>
            <a:pPr marL="0" indent="0">
              <a:buNone/>
            </a:pPr>
            <a:endParaRPr lang="en-US" sz="1400" dirty="0">
              <a:latin typeface="IntelOne Text" panose="020B0503020203020204" pitchFamily="34" charset="0"/>
            </a:endParaRPr>
          </a:p>
          <a:p>
            <a:pPr marL="0" indent="0">
              <a:buNone/>
            </a:pPr>
            <a:r>
              <a:rPr lang="en-US" sz="1400" dirty="0">
                <a:latin typeface="IntelOne Text" panose="020B0503020203020204" pitchFamily="34" charset="0"/>
              </a:rPr>
              <a:t>Your costs and results may vary.</a:t>
            </a:r>
          </a:p>
        </p:txBody>
      </p:sp>
      <p:sp>
        <p:nvSpPr>
          <p:cNvPr id="5" name="Rectangle 4">
            <a:extLst>
              <a:ext uri="{FF2B5EF4-FFF2-40B4-BE49-F238E27FC236}">
                <a16:creationId xmlns:a16="http://schemas.microsoft.com/office/drawing/2014/main" id="{E2B0314B-5A0A-4ADF-8A54-12B825337BE1}"/>
              </a:ext>
            </a:extLst>
          </p:cNvPr>
          <p:cNvSpPr/>
          <p:nvPr/>
        </p:nvSpPr>
        <p:spPr>
          <a:xfrm>
            <a:off x="0" y="0"/>
            <a:ext cx="12192000" cy="6858000"/>
          </a:xfrm>
          <a:prstGeom prst="rect">
            <a:avLst/>
          </a:prstGeom>
          <a:solidFill>
            <a:srgbClr val="8BAE4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 name="Title 2">
            <a:extLst>
              <a:ext uri="{FF2B5EF4-FFF2-40B4-BE49-F238E27FC236}">
                <a16:creationId xmlns:a16="http://schemas.microsoft.com/office/drawing/2014/main" id="{527A988B-B19C-43A8-ACC3-99B3226A31B3}"/>
              </a:ext>
            </a:extLst>
          </p:cNvPr>
          <p:cNvSpPr txBox="1">
            <a:spLocks/>
          </p:cNvSpPr>
          <p:nvPr/>
        </p:nvSpPr>
        <p:spPr>
          <a:xfrm>
            <a:off x="578617" y="152400"/>
            <a:ext cx="10515600" cy="118068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a:solidFill>
                  <a:schemeClr val="bg1"/>
                </a:solidFill>
                <a:latin typeface="IntelOne Display Light" panose="020B0403020203020204" pitchFamily="34" charset="0"/>
                <a:ea typeface="Intel Clear" panose="020B0604020203020204" pitchFamily="34" charset="0"/>
                <a:cs typeface="Intel Clear" panose="020B0604020203020204" pitchFamily="34" charset="0"/>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ko-KR" altLang="en-US">
                <a:solidFill>
                  <a:prstClr val="white"/>
                </a:solidFill>
              </a:rPr>
              <a:t>법률 고지 사항</a:t>
            </a:r>
            <a:endParaRPr kumimoji="0" lang="en-US" sz="3600" b="0" i="0" u="none" strike="noStrike" kern="1200" cap="none" spc="0" normalizeH="0" baseline="0" noProof="0" dirty="0">
              <a:ln>
                <a:noFill/>
              </a:ln>
              <a:solidFill>
                <a:prstClr val="white"/>
              </a:solidFill>
              <a:effectLst/>
              <a:uLnTx/>
              <a:uFillTx/>
              <a:latin typeface="IntelOne Display Light" panose="020B0403020203020204" pitchFamily="34" charset="0"/>
              <a:ea typeface="Intel Clear" panose="020B0604020203020204" pitchFamily="34" charset="0"/>
              <a:cs typeface="Intel Clear" panose="020B0604020203020204" pitchFamily="34" charset="0"/>
            </a:endParaRPr>
          </a:p>
        </p:txBody>
      </p:sp>
      <p:sp>
        <p:nvSpPr>
          <p:cNvPr id="7" name="Text Placeholder 3">
            <a:extLst>
              <a:ext uri="{FF2B5EF4-FFF2-40B4-BE49-F238E27FC236}">
                <a16:creationId xmlns:a16="http://schemas.microsoft.com/office/drawing/2014/main" id="{A45DA88B-F6B8-4CAF-86F1-F8A39F4E3DA5}"/>
              </a:ext>
            </a:extLst>
          </p:cNvPr>
          <p:cNvSpPr txBox="1">
            <a:spLocks/>
          </p:cNvSpPr>
          <p:nvPr/>
        </p:nvSpPr>
        <p:spPr>
          <a:xfrm>
            <a:off x="578617" y="1418722"/>
            <a:ext cx="10757598" cy="3910780"/>
          </a:xfrm>
          <a:prstGeom prst="rect">
            <a:avLst/>
          </a:prstGeom>
        </p:spPr>
        <p:txBody>
          <a:bodyPr vert="horz" lIns="91440" tIns="45720" rIns="91440" bIns="45720" rtlCol="0">
            <a:noAutofit/>
          </a:bodyPr>
          <a:lstStyle>
            <a:lvl1pPr marL="176213" indent="-176213" algn="l" defTabSz="914400" rtl="0" eaLnBrk="1" latinLnBrk="0" hangingPunct="1">
              <a:lnSpc>
                <a:spcPct val="90000"/>
              </a:lnSpc>
              <a:spcBef>
                <a:spcPts val="1000"/>
              </a:spcBef>
              <a:buFont typeface="Arial" panose="020B0604020202020204" pitchFamily="34" charset="0"/>
              <a:buChar char="•"/>
              <a:defRPr sz="2800" kern="1200">
                <a:solidFill>
                  <a:schemeClr val="bg1"/>
                </a:solidFill>
                <a:latin typeface="Intel Clear" panose="020B0604020203020204" pitchFamily="34" charset="0"/>
                <a:ea typeface="Intel Clear" panose="020B0604020203020204" pitchFamily="34" charset="0"/>
                <a:cs typeface="Intel Clear" panose="020B0604020203020204"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ko-KR" sz="1400" dirty="0"/>
              <a:t>Intel® </a:t>
            </a:r>
            <a:r>
              <a:rPr lang="en-GB" altLang="ko-KR" sz="1400" dirty="0" err="1"/>
              <a:t>디지털</a:t>
            </a:r>
            <a:r>
              <a:rPr lang="en-GB" altLang="ko-KR" sz="1400" dirty="0"/>
              <a:t> </a:t>
            </a:r>
            <a:r>
              <a:rPr lang="en-GB" altLang="ko-KR" sz="1400" dirty="0" err="1"/>
              <a:t>준비</a:t>
            </a:r>
            <a:r>
              <a:rPr lang="en-GB" altLang="ko-KR" sz="1400" dirty="0"/>
              <a:t> </a:t>
            </a:r>
            <a:r>
              <a:rPr lang="en-GB" altLang="ko-KR" sz="1400" dirty="0" err="1"/>
              <a:t>프로그램</a:t>
            </a:r>
            <a:r>
              <a:rPr lang="en-GB" altLang="ko-KR" sz="1400" dirty="0"/>
              <a:t> 및</a:t>
            </a:r>
            <a:r>
              <a:rPr lang="en-US" altLang="ko-KR" sz="1400" dirty="0"/>
              <a:t> Intel® AI for Future Workforce </a:t>
            </a:r>
            <a:r>
              <a:rPr lang="en-GB" altLang="ko-KR" sz="1400" dirty="0" err="1"/>
              <a:t>프로그램은</a:t>
            </a:r>
            <a:r>
              <a:rPr lang="en-US" altLang="ko-KR" sz="1400" dirty="0"/>
              <a:t> Intel Corporation</a:t>
            </a:r>
            <a:r>
              <a:rPr lang="en-GB" altLang="ko-KR" sz="1400" dirty="0" err="1"/>
              <a:t>에서</a:t>
            </a:r>
            <a:r>
              <a:rPr lang="en-GB" altLang="ko-KR" sz="1400" dirty="0"/>
              <a:t> </a:t>
            </a:r>
            <a:r>
              <a:rPr lang="en-GB" altLang="ko-KR" sz="1400" dirty="0" err="1"/>
              <a:t>개발했습니다</a:t>
            </a:r>
            <a:r>
              <a:rPr lang="en-US" altLang="ko-KR" sz="1400" dirty="0"/>
              <a:t>.</a:t>
            </a:r>
          </a:p>
          <a:p>
            <a:endParaRPr lang="en-US" altLang="ko-KR" sz="1400" dirty="0"/>
          </a:p>
          <a:p>
            <a:r>
              <a:rPr lang="en-US" altLang="ko-KR" sz="1400" dirty="0"/>
              <a:t> © Intel Corporation. Intel, Intel </a:t>
            </a:r>
            <a:r>
              <a:rPr lang="ko-KR" altLang="ko-KR" sz="1400" dirty="0"/>
              <a:t>로고 및 기타</a:t>
            </a:r>
            <a:r>
              <a:rPr lang="en-US" altLang="ko-KR" sz="1400" dirty="0"/>
              <a:t> Intel </a:t>
            </a:r>
            <a:r>
              <a:rPr lang="ko-KR" altLang="ko-KR" sz="1400" dirty="0"/>
              <a:t>마크는</a:t>
            </a:r>
            <a:r>
              <a:rPr lang="en-US" altLang="ko-KR" sz="1400" dirty="0"/>
              <a:t> Intel Corporation </a:t>
            </a:r>
            <a:r>
              <a:rPr lang="ko-KR" altLang="ko-KR" sz="1400" dirty="0"/>
              <a:t>또는 자회사의 상표입니다</a:t>
            </a:r>
            <a:r>
              <a:rPr lang="en-US" altLang="ko-KR" sz="1400" dirty="0"/>
              <a:t>.  </a:t>
            </a:r>
            <a:r>
              <a:rPr lang="ko-KR" altLang="ko-KR" sz="1400" dirty="0"/>
              <a:t>다른 이름 및 브랜드는 다른 사람의 재산으로 주장될 수 있습니다</a:t>
            </a:r>
            <a:r>
              <a:rPr lang="en-US" altLang="ko-KR" sz="1400" dirty="0"/>
              <a:t>. </a:t>
            </a:r>
            <a:r>
              <a:rPr lang="ko-KR" altLang="ko-KR" sz="1400" dirty="0"/>
              <a:t>프로그램 날짜와 수업 계획은 변경될 수 있습니다</a:t>
            </a:r>
            <a:r>
              <a:rPr lang="en-US" altLang="ko-KR" sz="1400" dirty="0"/>
              <a:t>. </a:t>
            </a:r>
          </a:p>
          <a:p>
            <a:endParaRPr lang="en-US" altLang="ko-KR" sz="1400" dirty="0"/>
          </a:p>
          <a:p>
            <a:r>
              <a:rPr lang="en-US" altLang="ko-KR" sz="1400" dirty="0"/>
              <a:t>Intel </a:t>
            </a:r>
            <a:r>
              <a:rPr lang="ko-KR" altLang="ko-KR" sz="1400" dirty="0"/>
              <a:t>기술에는 활성화된 하드웨어</a:t>
            </a:r>
            <a:r>
              <a:rPr lang="en-US" altLang="ko-KR" sz="1400" dirty="0"/>
              <a:t>, </a:t>
            </a:r>
            <a:r>
              <a:rPr lang="ko-KR" altLang="ko-KR" sz="1400" dirty="0"/>
              <a:t>소프트웨어 또는 서비스 활성화가 필요할 수 있습니다</a:t>
            </a:r>
            <a:r>
              <a:rPr lang="en-US" altLang="ko-KR" sz="1400" dirty="0"/>
              <a:t>. </a:t>
            </a:r>
          </a:p>
          <a:p>
            <a:endParaRPr lang="en-US" altLang="ko-KR" sz="1400" dirty="0"/>
          </a:p>
          <a:p>
            <a:r>
              <a:rPr lang="ko-KR" altLang="ko-KR" sz="1400" dirty="0"/>
              <a:t>모든 제품과 구성 요소는 안전을 보장 할 수 없습니다</a:t>
            </a:r>
            <a:r>
              <a:rPr lang="en-US" altLang="ko-KR" sz="1400" dirty="0"/>
              <a:t>.</a:t>
            </a:r>
          </a:p>
          <a:p>
            <a:endParaRPr lang="en-US" altLang="ko-KR" sz="1400" dirty="0"/>
          </a:p>
          <a:p>
            <a:r>
              <a:rPr lang="ko-KR" altLang="ko-KR" sz="1400" dirty="0"/>
              <a:t>결과물은 추정되거나 시뮬레이션 되었습니다</a:t>
            </a:r>
            <a:r>
              <a:rPr lang="en-US" altLang="ko-KR" sz="1400" dirty="0"/>
              <a:t>. </a:t>
            </a:r>
          </a:p>
          <a:p>
            <a:endParaRPr lang="en-US" altLang="ko-KR" sz="1400" dirty="0"/>
          </a:p>
          <a:p>
            <a:r>
              <a:rPr lang="en-US" altLang="ko-KR" sz="1400" dirty="0"/>
              <a:t>Intel</a:t>
            </a:r>
            <a:r>
              <a:rPr lang="ko-KR" altLang="ko-KR" sz="1400" dirty="0"/>
              <a:t>은 타사 데이터를 제어하거나 감사하지 않습니다</a:t>
            </a:r>
            <a:r>
              <a:rPr lang="en-US" altLang="ko-KR" sz="1400" dirty="0"/>
              <a:t>.  </a:t>
            </a:r>
            <a:r>
              <a:rPr lang="ko-KR" altLang="ko-KR" sz="1400" dirty="0"/>
              <a:t>정확성을 평가하려면 다른 출처를 참조해야 합니다</a:t>
            </a:r>
            <a:r>
              <a:rPr lang="en-US" altLang="ko-KR" sz="1400" dirty="0"/>
              <a:t>. </a:t>
            </a:r>
          </a:p>
          <a:p>
            <a:endParaRPr lang="en-US" altLang="ko-KR" sz="1400" dirty="0"/>
          </a:p>
          <a:p>
            <a:r>
              <a:rPr lang="ko-KR" altLang="ko-KR" sz="1400" dirty="0"/>
              <a:t>여러분이 투자한 비용과 그에 대한 결과물은 다를 수 있습니다</a:t>
            </a:r>
            <a:r>
              <a:rPr lang="en-US" altLang="ko-KR" sz="1400" dirty="0"/>
              <a:t>.</a:t>
            </a:r>
            <a:endParaRPr lang="ko-KR" altLang="ko-KR" sz="1400" dirty="0"/>
          </a:p>
        </p:txBody>
      </p:sp>
    </p:spTree>
    <p:extLst>
      <p:ext uri="{BB962C8B-B14F-4D97-AF65-F5344CB8AC3E}">
        <p14:creationId xmlns:p14="http://schemas.microsoft.com/office/powerpoint/2010/main" val="12855936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0F2EEA-94EB-4A08-B877-2D49C595F181}"/>
              </a:ext>
            </a:extLst>
          </p:cNvPr>
          <p:cNvSpPr>
            <a:spLocks noGrp="1"/>
          </p:cNvSpPr>
          <p:nvPr>
            <p:ph type="title"/>
          </p:nvPr>
        </p:nvSpPr>
        <p:spPr>
          <a:xfrm>
            <a:off x="278130" y="2600489"/>
            <a:ext cx="10111740" cy="1199822"/>
          </a:xfrm>
        </p:spPr>
        <p:txBody>
          <a:bodyPr>
            <a:normAutofit/>
          </a:bodyPr>
          <a:lstStyle/>
          <a:p>
            <a:r>
              <a:rPr lang="en-US" sz="4800" dirty="0">
                <a:solidFill>
                  <a:srgbClr val="000000"/>
                </a:solidFill>
                <a:latin typeface="IntelOne Display Light" panose="020B0403020203020204" pitchFamily="34" charset="0"/>
              </a:rPr>
              <a:t>Step 3:</a:t>
            </a:r>
            <a:r>
              <a:rPr lang="ko-KR" altLang="en-US" sz="4800" dirty="0">
                <a:solidFill>
                  <a:srgbClr val="000000"/>
                </a:solidFill>
                <a:latin typeface="IntelOne Display Light" panose="020B0403020203020204" pitchFamily="34" charset="0"/>
              </a:rPr>
              <a:t>품질등급 데이터 변환</a:t>
            </a:r>
            <a:endParaRPr lang="en-US" sz="4800" dirty="0">
              <a:solidFill>
                <a:srgbClr val="000000"/>
              </a:solidFill>
              <a:latin typeface="IntelOne Display Light" panose="020B0403020203020204" pitchFamily="34" charset="0"/>
            </a:endParaRPr>
          </a:p>
        </p:txBody>
      </p:sp>
      <p:sp>
        <p:nvSpPr>
          <p:cNvPr id="11" name="Rectangle 10">
            <a:extLst>
              <a:ext uri="{FF2B5EF4-FFF2-40B4-BE49-F238E27FC236}">
                <a16:creationId xmlns:a16="http://schemas.microsoft.com/office/drawing/2014/main" id="{44CF7CF7-21C4-4152-9149-DB9C12378756}"/>
              </a:ext>
              <a:ext uri="{C183D7F6-B498-43B3-948B-1728B52AA6E4}">
                <adec:decorative xmlns:adec="http://schemas.microsoft.com/office/drawing/2017/decorative" val="1"/>
              </a:ext>
            </a:extLst>
          </p:cNvPr>
          <p:cNvSpPr/>
          <p:nvPr/>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Calibri"/>
              <a:ea typeface="Helvetica Neue Medium"/>
              <a:cs typeface="Helvetica Neue Medium"/>
              <a:sym typeface="Helvetica Neue Medium"/>
            </a:endParaRPr>
          </a:p>
        </p:txBody>
      </p:sp>
      <p:sp>
        <p:nvSpPr>
          <p:cNvPr id="13" name="Rectangle 12">
            <a:extLst>
              <a:ext uri="{FF2B5EF4-FFF2-40B4-BE49-F238E27FC236}">
                <a16:creationId xmlns:a16="http://schemas.microsoft.com/office/drawing/2014/main" id="{AFF2F3B1-1D3A-4779-A8AD-78292E031FFD}"/>
              </a:ext>
              <a:ext uri="{C183D7F6-B498-43B3-948B-1728B52AA6E4}">
                <adec:decorative xmlns:adec="http://schemas.microsoft.com/office/drawing/2017/decorative" val="1"/>
              </a:ext>
            </a:extLst>
          </p:cNvPr>
          <p:cNvSpPr/>
          <p:nvPr/>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Calibri"/>
              <a:ea typeface="Helvetica Neue Medium"/>
              <a:cs typeface="Helvetica Neue Medium"/>
              <a:sym typeface="Helvetica Neue Medium"/>
            </a:endParaRPr>
          </a:p>
        </p:txBody>
      </p:sp>
      <p:pic>
        <p:nvPicPr>
          <p:cNvPr id="7" name="Picture 6" descr="Text&#10;&#10;Description automatically generated with medium confidence">
            <a:extLst>
              <a:ext uri="{FF2B5EF4-FFF2-40B4-BE49-F238E27FC236}">
                <a16:creationId xmlns:a16="http://schemas.microsoft.com/office/drawing/2014/main" id="{B5FB482F-9BF4-4B34-9B0C-60794D9588A4}"/>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sp>
        <p:nvSpPr>
          <p:cNvPr id="6" name="Title 1">
            <a:extLst>
              <a:ext uri="{FF2B5EF4-FFF2-40B4-BE49-F238E27FC236}">
                <a16:creationId xmlns:a16="http://schemas.microsoft.com/office/drawing/2014/main" id="{E7CEE39D-986C-4503-BEE5-328A9993D856}"/>
              </a:ext>
            </a:extLst>
          </p:cNvPr>
          <p:cNvSpPr txBox="1">
            <a:spLocks/>
          </p:cNvSpPr>
          <p:nvPr/>
        </p:nvSpPr>
        <p:spPr>
          <a:xfrm>
            <a:off x="220980" y="2200111"/>
            <a:ext cx="9014460" cy="3200400"/>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4800" kern="1200">
                <a:solidFill>
                  <a:schemeClr val="accent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Intel Clear" panose="020B0604020203020204" pitchFamily="34" charset="0"/>
              <a:ea typeface="Intel Clear" panose="020B0604020203020204" pitchFamily="34" charset="0"/>
              <a:cs typeface="Intel Clear" panose="020B0604020203020204" pitchFamily="34" charset="0"/>
            </a:endParaRPr>
          </a:p>
        </p:txBody>
      </p:sp>
      <p:sp>
        <p:nvSpPr>
          <p:cNvPr id="3" name="직사각형 2">
            <a:extLst>
              <a:ext uri="{FF2B5EF4-FFF2-40B4-BE49-F238E27FC236}">
                <a16:creationId xmlns:a16="http://schemas.microsoft.com/office/drawing/2014/main" id="{02F27C5F-6D89-4814-AB18-4B73B29C2814}"/>
              </a:ext>
            </a:extLst>
          </p:cNvPr>
          <p:cNvSpPr/>
          <p:nvPr/>
        </p:nvSpPr>
        <p:spPr>
          <a:xfrm>
            <a:off x="959224" y="3482064"/>
            <a:ext cx="8892988" cy="1323439"/>
          </a:xfrm>
          <a:prstGeom prst="rect">
            <a:avLst/>
          </a:prstGeom>
        </p:spPr>
        <p:txBody>
          <a:bodyPr wrap="square">
            <a:spAutoFit/>
          </a:bodyPr>
          <a:lstStyle/>
          <a:p>
            <a:r>
              <a:rPr lang="en-US" altLang="ko-KR" sz="4000" dirty="0">
                <a:solidFill>
                  <a:srgbClr val="000000"/>
                </a:solidFill>
                <a:latin typeface="IntelOne Display Light" panose="020B0403020203020204" pitchFamily="34" charset="0"/>
              </a:rPr>
              <a:t>3~8 </a:t>
            </a:r>
            <a:r>
              <a:rPr lang="ko-KR" altLang="en-US" sz="4000" dirty="0">
                <a:solidFill>
                  <a:srgbClr val="000000"/>
                </a:solidFill>
                <a:latin typeface="IntelOne Display Light" panose="020B0403020203020204" pitchFamily="34" charset="0"/>
              </a:rPr>
              <a:t>등급의 와인 품질을 상급과 하급의 </a:t>
            </a:r>
            <a:r>
              <a:rPr lang="en-US" altLang="ko-KR" sz="4000" dirty="0">
                <a:solidFill>
                  <a:srgbClr val="000000"/>
                </a:solidFill>
                <a:latin typeface="IntelOne Display Light" panose="020B0403020203020204" pitchFamily="34" charset="0"/>
              </a:rPr>
              <a:t>2 class </a:t>
            </a:r>
            <a:r>
              <a:rPr lang="ko-KR" altLang="en-US" sz="4000" dirty="0">
                <a:solidFill>
                  <a:srgbClr val="000000"/>
                </a:solidFill>
                <a:latin typeface="IntelOne Display Light" panose="020B0403020203020204" pitchFamily="34" charset="0"/>
              </a:rPr>
              <a:t>분류 문제로 변환</a:t>
            </a:r>
            <a:endParaRPr lang="ko-KR" altLang="en-US" sz="4000" dirty="0"/>
          </a:p>
        </p:txBody>
      </p:sp>
    </p:spTree>
    <p:extLst>
      <p:ext uri="{BB962C8B-B14F-4D97-AF65-F5344CB8AC3E}">
        <p14:creationId xmlns:p14="http://schemas.microsoft.com/office/powerpoint/2010/main" val="38280118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0F2EEA-94EB-4A08-B877-2D49C595F181}"/>
              </a:ext>
            </a:extLst>
          </p:cNvPr>
          <p:cNvSpPr>
            <a:spLocks noGrp="1"/>
          </p:cNvSpPr>
          <p:nvPr>
            <p:ph type="title"/>
          </p:nvPr>
        </p:nvSpPr>
        <p:spPr>
          <a:xfrm>
            <a:off x="278130" y="2600489"/>
            <a:ext cx="10111740" cy="1199822"/>
          </a:xfrm>
        </p:spPr>
        <p:txBody>
          <a:bodyPr>
            <a:normAutofit/>
          </a:bodyPr>
          <a:lstStyle/>
          <a:p>
            <a:r>
              <a:rPr lang="en-US" sz="4800" dirty="0">
                <a:solidFill>
                  <a:srgbClr val="000000"/>
                </a:solidFill>
                <a:latin typeface="IntelOne Display Light" panose="020B0403020203020204" pitchFamily="34" charset="0"/>
              </a:rPr>
              <a:t>Step 4:</a:t>
            </a:r>
            <a:r>
              <a:rPr lang="ko-KR" altLang="en-US" sz="4800" dirty="0">
                <a:solidFill>
                  <a:srgbClr val="000000"/>
                </a:solidFill>
                <a:latin typeface="IntelOne Display Light" panose="020B0403020203020204" pitchFamily="34" charset="0"/>
              </a:rPr>
              <a:t>데이터 준비와 분할 </a:t>
            </a:r>
            <a:r>
              <a:rPr lang="en-US" altLang="ko-KR" sz="4800" dirty="0">
                <a:solidFill>
                  <a:srgbClr val="000000"/>
                </a:solidFill>
                <a:latin typeface="IntelOne Display Light" panose="020B0403020203020204" pitchFamily="34" charset="0"/>
              </a:rPr>
              <a:t>(</a:t>
            </a:r>
            <a:r>
              <a:rPr lang="ko-KR" altLang="en-US" sz="4800" dirty="0">
                <a:solidFill>
                  <a:srgbClr val="000000"/>
                </a:solidFill>
                <a:latin typeface="IntelOne Display Light" panose="020B0403020203020204" pitchFamily="34" charset="0"/>
              </a:rPr>
              <a:t>훈련</a:t>
            </a:r>
            <a:r>
              <a:rPr lang="en-US" altLang="ko-KR" sz="4800" dirty="0">
                <a:solidFill>
                  <a:srgbClr val="000000"/>
                </a:solidFill>
                <a:latin typeface="IntelOne Display Light" panose="020B0403020203020204" pitchFamily="34" charset="0"/>
              </a:rPr>
              <a:t>, </a:t>
            </a:r>
            <a:r>
              <a:rPr lang="ko-KR" altLang="en-US" sz="4800" dirty="0">
                <a:solidFill>
                  <a:srgbClr val="000000"/>
                </a:solidFill>
                <a:latin typeface="IntelOne Display Light" panose="020B0403020203020204" pitchFamily="34" charset="0"/>
              </a:rPr>
              <a:t>시험</a:t>
            </a:r>
            <a:r>
              <a:rPr lang="en-US" altLang="ko-KR" sz="4800" dirty="0">
                <a:solidFill>
                  <a:srgbClr val="000000"/>
                </a:solidFill>
                <a:latin typeface="IntelOne Display Light" panose="020B0403020203020204" pitchFamily="34" charset="0"/>
              </a:rPr>
              <a:t>)</a:t>
            </a:r>
            <a:endParaRPr lang="en-US" sz="4800" dirty="0">
              <a:solidFill>
                <a:srgbClr val="000000"/>
              </a:solidFill>
              <a:latin typeface="IntelOne Display Light" panose="020B0403020203020204" pitchFamily="34" charset="0"/>
            </a:endParaRPr>
          </a:p>
        </p:txBody>
      </p:sp>
      <p:sp>
        <p:nvSpPr>
          <p:cNvPr id="11" name="Rectangle 10">
            <a:extLst>
              <a:ext uri="{FF2B5EF4-FFF2-40B4-BE49-F238E27FC236}">
                <a16:creationId xmlns:a16="http://schemas.microsoft.com/office/drawing/2014/main" id="{44CF7CF7-21C4-4152-9149-DB9C12378756}"/>
              </a:ext>
              <a:ext uri="{C183D7F6-B498-43B3-948B-1728B52AA6E4}">
                <adec:decorative xmlns:adec="http://schemas.microsoft.com/office/drawing/2017/decorative" val="1"/>
              </a:ext>
            </a:extLst>
          </p:cNvPr>
          <p:cNvSpPr/>
          <p:nvPr/>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Calibri"/>
              <a:ea typeface="Helvetica Neue Medium"/>
              <a:cs typeface="Helvetica Neue Medium"/>
              <a:sym typeface="Helvetica Neue Medium"/>
            </a:endParaRPr>
          </a:p>
        </p:txBody>
      </p:sp>
      <p:sp>
        <p:nvSpPr>
          <p:cNvPr id="13" name="Rectangle 12">
            <a:extLst>
              <a:ext uri="{FF2B5EF4-FFF2-40B4-BE49-F238E27FC236}">
                <a16:creationId xmlns:a16="http://schemas.microsoft.com/office/drawing/2014/main" id="{AFF2F3B1-1D3A-4779-A8AD-78292E031FFD}"/>
              </a:ext>
              <a:ext uri="{C183D7F6-B498-43B3-948B-1728B52AA6E4}">
                <adec:decorative xmlns:adec="http://schemas.microsoft.com/office/drawing/2017/decorative" val="1"/>
              </a:ext>
            </a:extLst>
          </p:cNvPr>
          <p:cNvSpPr/>
          <p:nvPr/>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Calibri"/>
              <a:ea typeface="Helvetica Neue Medium"/>
              <a:cs typeface="Helvetica Neue Medium"/>
              <a:sym typeface="Helvetica Neue Medium"/>
            </a:endParaRPr>
          </a:p>
        </p:txBody>
      </p:sp>
      <p:pic>
        <p:nvPicPr>
          <p:cNvPr id="7" name="Picture 6" descr="Text&#10;&#10;Description automatically generated with medium confidence">
            <a:extLst>
              <a:ext uri="{FF2B5EF4-FFF2-40B4-BE49-F238E27FC236}">
                <a16:creationId xmlns:a16="http://schemas.microsoft.com/office/drawing/2014/main" id="{B5FB482F-9BF4-4B34-9B0C-60794D9588A4}"/>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sp>
        <p:nvSpPr>
          <p:cNvPr id="6" name="Title 1">
            <a:extLst>
              <a:ext uri="{FF2B5EF4-FFF2-40B4-BE49-F238E27FC236}">
                <a16:creationId xmlns:a16="http://schemas.microsoft.com/office/drawing/2014/main" id="{E7CEE39D-986C-4503-BEE5-328A9993D856}"/>
              </a:ext>
            </a:extLst>
          </p:cNvPr>
          <p:cNvSpPr txBox="1">
            <a:spLocks/>
          </p:cNvSpPr>
          <p:nvPr/>
        </p:nvSpPr>
        <p:spPr>
          <a:xfrm>
            <a:off x="220980" y="2200111"/>
            <a:ext cx="9014460" cy="3200400"/>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4800" kern="1200">
                <a:solidFill>
                  <a:schemeClr val="accent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IntelOne Text" panose="020B0503020203020204" pitchFamily="34" charset="0"/>
              <a:ea typeface="Intel Clear" panose="020B0604020203020204" pitchFamily="34" charset="0"/>
              <a:cs typeface="Intel Clear" panose="020B0604020203020204" pitchFamily="34" charset="0"/>
            </a:endParaRPr>
          </a:p>
        </p:txBody>
      </p:sp>
    </p:spTree>
    <p:extLst>
      <p:ext uri="{BB962C8B-B14F-4D97-AF65-F5344CB8AC3E}">
        <p14:creationId xmlns:p14="http://schemas.microsoft.com/office/powerpoint/2010/main" val="32100683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0F2EEA-94EB-4A08-B877-2D49C595F181}"/>
              </a:ext>
            </a:extLst>
          </p:cNvPr>
          <p:cNvSpPr>
            <a:spLocks noGrp="1"/>
          </p:cNvSpPr>
          <p:nvPr>
            <p:ph type="title"/>
          </p:nvPr>
        </p:nvSpPr>
        <p:spPr>
          <a:xfrm>
            <a:off x="278130" y="2600489"/>
            <a:ext cx="10111740" cy="1199822"/>
          </a:xfrm>
        </p:spPr>
        <p:txBody>
          <a:bodyPr>
            <a:normAutofit/>
          </a:bodyPr>
          <a:lstStyle/>
          <a:p>
            <a:r>
              <a:rPr lang="en-US" sz="4800" dirty="0">
                <a:solidFill>
                  <a:srgbClr val="000000"/>
                </a:solidFill>
                <a:latin typeface="IntelOne Display Light" panose="020B0403020203020204" pitchFamily="34" charset="0"/>
              </a:rPr>
              <a:t>Step 5:</a:t>
            </a:r>
            <a:r>
              <a:rPr lang="ko-KR" altLang="en-US" sz="4800" dirty="0">
                <a:solidFill>
                  <a:srgbClr val="000000"/>
                </a:solidFill>
                <a:latin typeface="IntelOne Display Light" panose="020B0403020203020204" pitchFamily="34" charset="0"/>
              </a:rPr>
              <a:t> 분류기 모델 생성</a:t>
            </a:r>
            <a:endParaRPr lang="en-US" sz="4800" dirty="0">
              <a:solidFill>
                <a:srgbClr val="000000"/>
              </a:solidFill>
              <a:latin typeface="IntelOne Display Light" panose="020B0403020203020204" pitchFamily="34" charset="0"/>
            </a:endParaRPr>
          </a:p>
        </p:txBody>
      </p:sp>
      <p:sp>
        <p:nvSpPr>
          <p:cNvPr id="11" name="Rectangle 10">
            <a:extLst>
              <a:ext uri="{FF2B5EF4-FFF2-40B4-BE49-F238E27FC236}">
                <a16:creationId xmlns:a16="http://schemas.microsoft.com/office/drawing/2014/main" id="{44CF7CF7-21C4-4152-9149-DB9C12378756}"/>
              </a:ext>
              <a:ext uri="{C183D7F6-B498-43B3-948B-1728B52AA6E4}">
                <adec:decorative xmlns:adec="http://schemas.microsoft.com/office/drawing/2017/decorative" val="1"/>
              </a:ext>
            </a:extLst>
          </p:cNvPr>
          <p:cNvSpPr/>
          <p:nvPr/>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Calibri"/>
              <a:ea typeface="Helvetica Neue Medium"/>
              <a:cs typeface="Helvetica Neue Medium"/>
              <a:sym typeface="Helvetica Neue Medium"/>
            </a:endParaRPr>
          </a:p>
        </p:txBody>
      </p:sp>
      <p:sp>
        <p:nvSpPr>
          <p:cNvPr id="13" name="Rectangle 12">
            <a:extLst>
              <a:ext uri="{FF2B5EF4-FFF2-40B4-BE49-F238E27FC236}">
                <a16:creationId xmlns:a16="http://schemas.microsoft.com/office/drawing/2014/main" id="{AFF2F3B1-1D3A-4779-A8AD-78292E031FFD}"/>
              </a:ext>
              <a:ext uri="{C183D7F6-B498-43B3-948B-1728B52AA6E4}">
                <adec:decorative xmlns:adec="http://schemas.microsoft.com/office/drawing/2017/decorative" val="1"/>
              </a:ext>
            </a:extLst>
          </p:cNvPr>
          <p:cNvSpPr/>
          <p:nvPr/>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Calibri"/>
              <a:ea typeface="Helvetica Neue Medium"/>
              <a:cs typeface="Helvetica Neue Medium"/>
              <a:sym typeface="Helvetica Neue Medium"/>
            </a:endParaRPr>
          </a:p>
        </p:txBody>
      </p:sp>
      <p:pic>
        <p:nvPicPr>
          <p:cNvPr id="7" name="Picture 6" descr="Text&#10;&#10;Description automatically generated with medium confidence">
            <a:extLst>
              <a:ext uri="{FF2B5EF4-FFF2-40B4-BE49-F238E27FC236}">
                <a16:creationId xmlns:a16="http://schemas.microsoft.com/office/drawing/2014/main" id="{B5FB482F-9BF4-4B34-9B0C-60794D9588A4}"/>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sp>
        <p:nvSpPr>
          <p:cNvPr id="6" name="Title 1">
            <a:extLst>
              <a:ext uri="{FF2B5EF4-FFF2-40B4-BE49-F238E27FC236}">
                <a16:creationId xmlns:a16="http://schemas.microsoft.com/office/drawing/2014/main" id="{E7CEE39D-986C-4503-BEE5-328A9993D856}"/>
              </a:ext>
            </a:extLst>
          </p:cNvPr>
          <p:cNvSpPr txBox="1">
            <a:spLocks/>
          </p:cNvSpPr>
          <p:nvPr/>
        </p:nvSpPr>
        <p:spPr>
          <a:xfrm>
            <a:off x="220980" y="2200111"/>
            <a:ext cx="9014460" cy="3200400"/>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4800" kern="1200">
                <a:solidFill>
                  <a:schemeClr val="accent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IntelOne Text" panose="020B0503020203020204" pitchFamily="34" charset="0"/>
                <a:ea typeface="Intel Clear" panose="020B0604020203020204" pitchFamily="34" charset="0"/>
                <a:cs typeface="Intel Clear" panose="020B0604020203020204" pitchFamily="34" charset="0"/>
              </a:rPr>
              <a:t>FLAML</a:t>
            </a:r>
            <a:r>
              <a:rPr kumimoji="0" lang="ko-KR" altLang="en-US" sz="2400" b="0" i="0" u="none" strike="noStrike" kern="1200" cap="none" spc="0" normalizeH="0" baseline="0" noProof="0" dirty="0">
                <a:ln>
                  <a:noFill/>
                </a:ln>
                <a:solidFill>
                  <a:srgbClr val="000000"/>
                </a:solidFill>
                <a:effectLst/>
                <a:uLnTx/>
                <a:uFillTx/>
                <a:latin typeface="IntelOne Text" panose="020B0503020203020204" pitchFamily="34" charset="0"/>
                <a:ea typeface="Intel Clear" panose="020B0604020203020204" pitchFamily="34" charset="0"/>
                <a:cs typeface="Intel Clear" panose="020B0604020203020204" pitchFamily="34" charset="0"/>
              </a:rPr>
              <a:t>을 사용하여 최적 학습 모델 자동 판별</a:t>
            </a:r>
            <a:endParaRPr kumimoji="0" lang="en-US" sz="2400" b="0" i="0" u="none" strike="noStrike" kern="1200" cap="none" spc="0" normalizeH="0" baseline="0" noProof="0" dirty="0">
              <a:ln>
                <a:noFill/>
              </a:ln>
              <a:solidFill>
                <a:srgbClr val="000000"/>
              </a:solidFill>
              <a:effectLst/>
              <a:uLnTx/>
              <a:uFillTx/>
              <a:latin typeface="IntelOne Text" panose="020B0503020203020204" pitchFamily="34" charset="0"/>
              <a:ea typeface="Intel Clear" panose="020B0604020203020204" pitchFamily="34" charset="0"/>
              <a:cs typeface="Intel Clear" panose="020B0604020203020204" pitchFamily="34" charset="0"/>
            </a:endParaRPr>
          </a:p>
        </p:txBody>
      </p:sp>
    </p:spTree>
    <p:extLst>
      <p:ext uri="{BB962C8B-B14F-4D97-AF65-F5344CB8AC3E}">
        <p14:creationId xmlns:p14="http://schemas.microsoft.com/office/powerpoint/2010/main" val="20341539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0F2EEA-94EB-4A08-B877-2D49C595F181}"/>
              </a:ext>
            </a:extLst>
          </p:cNvPr>
          <p:cNvSpPr>
            <a:spLocks noGrp="1"/>
          </p:cNvSpPr>
          <p:nvPr>
            <p:ph type="title"/>
          </p:nvPr>
        </p:nvSpPr>
        <p:spPr>
          <a:xfrm>
            <a:off x="278130" y="2600489"/>
            <a:ext cx="10111740" cy="1199822"/>
          </a:xfrm>
        </p:spPr>
        <p:txBody>
          <a:bodyPr>
            <a:normAutofit/>
          </a:bodyPr>
          <a:lstStyle/>
          <a:p>
            <a:r>
              <a:rPr lang="en-US" sz="4800" dirty="0">
                <a:solidFill>
                  <a:srgbClr val="000000"/>
                </a:solidFill>
                <a:latin typeface="IntelOne Display Light" panose="020B0403020203020204" pitchFamily="34" charset="0"/>
              </a:rPr>
              <a:t>Step 6: </a:t>
            </a:r>
            <a:r>
              <a:rPr lang="ko-KR" altLang="en-US" sz="4800" dirty="0">
                <a:solidFill>
                  <a:srgbClr val="000000"/>
                </a:solidFill>
                <a:latin typeface="IntelOne Display Light" panose="020B0403020203020204" pitchFamily="34" charset="0"/>
              </a:rPr>
              <a:t>평가</a:t>
            </a:r>
            <a:endParaRPr lang="en-US" sz="4800" dirty="0">
              <a:solidFill>
                <a:srgbClr val="000000"/>
              </a:solidFill>
              <a:latin typeface="IntelOne Display Light" panose="020B0403020203020204" pitchFamily="34" charset="0"/>
            </a:endParaRPr>
          </a:p>
        </p:txBody>
      </p:sp>
      <p:sp>
        <p:nvSpPr>
          <p:cNvPr id="11" name="Rectangle 10">
            <a:extLst>
              <a:ext uri="{FF2B5EF4-FFF2-40B4-BE49-F238E27FC236}">
                <a16:creationId xmlns:a16="http://schemas.microsoft.com/office/drawing/2014/main" id="{44CF7CF7-21C4-4152-9149-DB9C12378756}"/>
              </a:ext>
              <a:ext uri="{C183D7F6-B498-43B3-948B-1728B52AA6E4}">
                <adec:decorative xmlns:adec="http://schemas.microsoft.com/office/drawing/2017/decorative" val="1"/>
              </a:ext>
            </a:extLst>
          </p:cNvPr>
          <p:cNvSpPr/>
          <p:nvPr/>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Calibri"/>
              <a:ea typeface="Helvetica Neue Medium"/>
              <a:cs typeface="Helvetica Neue Medium"/>
              <a:sym typeface="Helvetica Neue Medium"/>
            </a:endParaRPr>
          </a:p>
        </p:txBody>
      </p:sp>
      <p:sp>
        <p:nvSpPr>
          <p:cNvPr id="13" name="Rectangle 12">
            <a:extLst>
              <a:ext uri="{FF2B5EF4-FFF2-40B4-BE49-F238E27FC236}">
                <a16:creationId xmlns:a16="http://schemas.microsoft.com/office/drawing/2014/main" id="{AFF2F3B1-1D3A-4779-A8AD-78292E031FFD}"/>
              </a:ext>
              <a:ext uri="{C183D7F6-B498-43B3-948B-1728B52AA6E4}">
                <adec:decorative xmlns:adec="http://schemas.microsoft.com/office/drawing/2017/decorative" val="1"/>
              </a:ext>
            </a:extLst>
          </p:cNvPr>
          <p:cNvSpPr/>
          <p:nvPr/>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Calibri"/>
              <a:ea typeface="Helvetica Neue Medium"/>
              <a:cs typeface="Helvetica Neue Medium"/>
              <a:sym typeface="Helvetica Neue Medium"/>
            </a:endParaRPr>
          </a:p>
        </p:txBody>
      </p:sp>
      <p:pic>
        <p:nvPicPr>
          <p:cNvPr id="7" name="Picture 6" descr="Text&#10;&#10;Description automatically generated with medium confidence">
            <a:extLst>
              <a:ext uri="{FF2B5EF4-FFF2-40B4-BE49-F238E27FC236}">
                <a16:creationId xmlns:a16="http://schemas.microsoft.com/office/drawing/2014/main" id="{B5FB482F-9BF4-4B34-9B0C-60794D9588A4}"/>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sp>
        <p:nvSpPr>
          <p:cNvPr id="6" name="Title 1">
            <a:extLst>
              <a:ext uri="{FF2B5EF4-FFF2-40B4-BE49-F238E27FC236}">
                <a16:creationId xmlns:a16="http://schemas.microsoft.com/office/drawing/2014/main" id="{E7CEE39D-986C-4503-BEE5-328A9993D856}"/>
              </a:ext>
            </a:extLst>
          </p:cNvPr>
          <p:cNvSpPr txBox="1">
            <a:spLocks/>
          </p:cNvSpPr>
          <p:nvPr/>
        </p:nvSpPr>
        <p:spPr>
          <a:xfrm>
            <a:off x="220980" y="2200111"/>
            <a:ext cx="9014460" cy="3200400"/>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4800" kern="1200">
                <a:solidFill>
                  <a:schemeClr val="accent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IntelOne Text" panose="020B0503020203020204" pitchFamily="34" charset="0"/>
              <a:ea typeface="Intel Clear" panose="020B0604020203020204" pitchFamily="34" charset="0"/>
              <a:cs typeface="Intel Clear" panose="020B0604020203020204" pitchFamily="34" charset="0"/>
            </a:endParaRPr>
          </a:p>
        </p:txBody>
      </p:sp>
    </p:spTree>
    <p:extLst>
      <p:ext uri="{BB962C8B-B14F-4D97-AF65-F5344CB8AC3E}">
        <p14:creationId xmlns:p14="http://schemas.microsoft.com/office/powerpoint/2010/main" val="3820635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45057A2D-5909-426D-80EC-0717815DF01D}"/>
              </a:ext>
            </a:extLst>
          </p:cNvPr>
          <p:cNvSpPr txBox="1">
            <a:spLocks/>
          </p:cNvSpPr>
          <p:nvPr/>
        </p:nvSpPr>
        <p:spPr>
          <a:xfrm>
            <a:off x="1833786" y="1743334"/>
            <a:ext cx="7435943" cy="1874852"/>
          </a:xfrm>
          <a:prstGeom prst="rect">
            <a:avLst/>
          </a:prstGeom>
        </p:spPr>
        <p:txBody>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kumimoji="0" lang="ko-KR" altLang="en-US" sz="6000" b="0" i="0" u="none" strike="noStrike" kern="1200" cap="none" spc="0" normalizeH="0" baseline="0" noProof="0" dirty="0">
                <a:ln>
                  <a:noFill/>
                </a:ln>
                <a:solidFill>
                  <a:srgbClr val="000000"/>
                </a:solidFill>
                <a:effectLst/>
                <a:uLnTx/>
                <a:uFillTx/>
                <a:latin typeface="IntelOne Display Light"/>
              </a:rPr>
              <a:t>자동차 평가</a:t>
            </a:r>
            <a:endParaRPr kumimoji="0" lang="en-US" sz="6000" b="0" i="0" u="none" strike="noStrike" kern="1200" cap="none" spc="0" normalizeH="0" baseline="0" noProof="0" dirty="0">
              <a:ln>
                <a:noFill/>
              </a:ln>
              <a:solidFill>
                <a:srgbClr val="000000"/>
              </a:solidFill>
              <a:effectLst/>
              <a:uLnTx/>
              <a:uFillTx/>
              <a:latin typeface="IntelOne Display Light"/>
            </a:endParaRPr>
          </a:p>
        </p:txBody>
      </p:sp>
      <p:sp>
        <p:nvSpPr>
          <p:cNvPr id="3" name="Subtitle 5">
            <a:extLst>
              <a:ext uri="{FF2B5EF4-FFF2-40B4-BE49-F238E27FC236}">
                <a16:creationId xmlns:a16="http://schemas.microsoft.com/office/drawing/2014/main" id="{EDD6506E-A642-4945-920B-5AE76F2C615B}"/>
              </a:ext>
            </a:extLst>
          </p:cNvPr>
          <p:cNvSpPr txBox="1">
            <a:spLocks/>
          </p:cNvSpPr>
          <p:nvPr/>
        </p:nvSpPr>
        <p:spPr>
          <a:xfrm>
            <a:off x="1833787" y="3521076"/>
            <a:ext cx="5921680" cy="694666"/>
          </a:xfrm>
          <a:prstGeom prst="rect">
            <a:avLst/>
          </a:prstGeom>
        </p:spPr>
        <p:txBody>
          <a:bodyPr/>
          <a:lstStyle>
            <a:lvl1pPr marL="228600" indent="-228600" algn="l" defTabSz="914400" rtl="0" eaLnBrk="1" latinLnBrk="0" hangingPunct="1">
              <a:lnSpc>
                <a:spcPct val="90000"/>
              </a:lnSpc>
              <a:spcBef>
                <a:spcPts val="1000"/>
              </a:spcBef>
              <a:buFont typeface="IntelOne Display Regular" panose="020B0503020203020204" pitchFamily="34" charset="0"/>
              <a:buChar char="•"/>
              <a:defRPr sz="2800"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IntelOne Display Regular" panose="020B0503020203020204" pitchFamily="34" charset="0"/>
              <a:buChar char="•"/>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IntelOne Display Regular" panose="020B0503020203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IntelOne Display Regular" panose="020B0503020203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IntelOne Display Regular" panose="020B0503020203020204" pitchFamily="34" charset="0"/>
              <a:buChar char="•"/>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IntelOne Display Regular" panose="020B0503020203020204" pitchFamily="34" charset="0"/>
              <a:buNone/>
              <a:tabLst/>
              <a:defRPr/>
            </a:pPr>
            <a:r>
              <a:rPr kumimoji="0" lang="en-US" sz="2400" b="0" i="0" u="none" strike="noStrike" kern="1200" cap="none" spc="0" normalizeH="0" baseline="0" noProof="0" dirty="0">
                <a:ln>
                  <a:noFill/>
                </a:ln>
                <a:solidFill>
                  <a:srgbClr val="000000"/>
                </a:solidFill>
                <a:effectLst/>
                <a:uLnTx/>
                <a:uFillTx/>
                <a:latin typeface="IntelOne Display Light"/>
              </a:rPr>
              <a:t>AI for Future Workforce</a:t>
            </a:r>
          </a:p>
        </p:txBody>
      </p:sp>
    </p:spTree>
    <p:extLst>
      <p:ext uri="{BB962C8B-B14F-4D97-AF65-F5344CB8AC3E}">
        <p14:creationId xmlns:p14="http://schemas.microsoft.com/office/powerpoint/2010/main" val="23144281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86"/>
        <p:cNvGrpSpPr/>
        <p:nvPr/>
      </p:nvGrpSpPr>
      <p:grpSpPr>
        <a:xfrm>
          <a:off x="0" y="0"/>
          <a:ext cx="0" cy="0"/>
          <a:chOff x="0" y="0"/>
          <a:chExt cx="0" cy="0"/>
        </a:xfrm>
      </p:grpSpPr>
      <p:sp>
        <p:nvSpPr>
          <p:cNvPr id="487" name="Google Shape;487;p6"/>
          <p:cNvSpPr txBox="1">
            <a:spLocks noGrp="1"/>
          </p:cNvSpPr>
          <p:nvPr>
            <p:ph type="title"/>
          </p:nvPr>
        </p:nvSpPr>
        <p:spPr>
          <a:xfrm>
            <a:off x="381000" y="221694"/>
            <a:ext cx="8157210" cy="11998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00"/>
              </a:buClr>
              <a:buSzPts val="3600"/>
              <a:buFont typeface="Play"/>
              <a:buNone/>
            </a:pPr>
            <a:r>
              <a:rPr lang="en-US" altLang="ko-KR" dirty="0">
                <a:solidFill>
                  <a:srgbClr val="000000"/>
                </a:solidFill>
                <a:latin typeface="+mj-ea"/>
                <a:ea typeface="+mj-ea"/>
              </a:rPr>
              <a:t>‘</a:t>
            </a:r>
            <a:r>
              <a:rPr lang="ko-KR" altLang="en-US" dirty="0">
                <a:solidFill>
                  <a:srgbClr val="000000"/>
                </a:solidFill>
                <a:latin typeface="+mj-ea"/>
                <a:ea typeface="+mj-ea"/>
              </a:rPr>
              <a:t>자동차 평가</a:t>
            </a:r>
            <a:r>
              <a:rPr lang="en-US" altLang="ko-KR" dirty="0">
                <a:solidFill>
                  <a:srgbClr val="000000"/>
                </a:solidFill>
                <a:latin typeface="+mj-ea"/>
                <a:ea typeface="+mj-ea"/>
              </a:rPr>
              <a:t>’</a:t>
            </a:r>
            <a:r>
              <a:rPr lang="ko-KR" altLang="en-US" dirty="0">
                <a:solidFill>
                  <a:srgbClr val="000000"/>
                </a:solidFill>
                <a:latin typeface="+mj-ea"/>
                <a:ea typeface="+mj-ea"/>
              </a:rPr>
              <a:t>란 무엇일까요</a:t>
            </a:r>
            <a:r>
              <a:rPr lang="en-US" altLang="ko-KR" dirty="0">
                <a:solidFill>
                  <a:srgbClr val="000000"/>
                </a:solidFill>
                <a:latin typeface="+mj-ea"/>
                <a:ea typeface="+mj-ea"/>
              </a:rPr>
              <a:t>?</a:t>
            </a:r>
            <a:endParaRPr lang="ko-KR" altLang="en-US" dirty="0">
              <a:latin typeface="+mj-ea"/>
              <a:ea typeface="+mj-ea"/>
            </a:endParaRPr>
          </a:p>
        </p:txBody>
      </p:sp>
      <p:sp>
        <p:nvSpPr>
          <p:cNvPr id="488" name="Google Shape;488;p6"/>
          <p:cNvSpPr/>
          <p:nvPr/>
        </p:nvSpPr>
        <p:spPr>
          <a:xfrm>
            <a:off x="0" y="6400800"/>
            <a:ext cx="11734800" cy="457200"/>
          </a:xfrm>
          <a:prstGeom prst="rect">
            <a:avLst/>
          </a:prstGeom>
          <a:solidFill>
            <a:srgbClr val="708541"/>
          </a:solidFill>
          <a:ln>
            <a:noFill/>
          </a:ln>
        </p:spPr>
        <p:txBody>
          <a:bodyPr spcFirstLastPara="1" wrap="square" lIns="50800" tIns="50800" rIns="50800" bIns="50800" anchor="ctr" anchorCtr="0">
            <a:noAutofit/>
          </a:bodyPr>
          <a:lstStyle/>
          <a:p>
            <a:pPr marL="0" marR="0" lvl="0" indent="0" algn="ctr" defTabSz="914400" rtl="0" eaLnBrk="1" fontAlgn="auto" latinLnBrk="0" hangingPunct="1">
              <a:lnSpc>
                <a:spcPct val="100000"/>
              </a:lnSpc>
              <a:spcBef>
                <a:spcPts val="0"/>
              </a:spcBef>
              <a:spcAft>
                <a:spcPts val="0"/>
              </a:spcAft>
              <a:buClr>
                <a:srgbClr val="525252"/>
              </a:buClr>
              <a:buSzPts val="3200"/>
              <a:buFont typeface="Play"/>
              <a:buNone/>
              <a:tabLst/>
              <a:defRPr/>
            </a:pPr>
            <a:endParaRPr kumimoji="0" sz="3200" b="0" i="0" u="none" strike="noStrike" kern="0" cap="none" spc="0" normalizeH="0" baseline="0" noProof="0">
              <a:ln>
                <a:noFill/>
              </a:ln>
              <a:solidFill>
                <a:srgbClr val="FFFFFF"/>
              </a:solidFill>
              <a:effectLst/>
              <a:uLnTx/>
              <a:uFillTx/>
              <a:latin typeface="Play"/>
              <a:ea typeface="Play"/>
              <a:cs typeface="Play"/>
              <a:sym typeface="Play"/>
            </a:endParaRPr>
          </a:p>
        </p:txBody>
      </p:sp>
      <p:sp>
        <p:nvSpPr>
          <p:cNvPr id="489" name="Google Shape;489;p6"/>
          <p:cNvSpPr/>
          <p:nvPr/>
        </p:nvSpPr>
        <p:spPr>
          <a:xfrm>
            <a:off x="11734800" y="0"/>
            <a:ext cx="457200" cy="6400800"/>
          </a:xfrm>
          <a:prstGeom prst="rect">
            <a:avLst/>
          </a:prstGeom>
          <a:solidFill>
            <a:srgbClr val="708541"/>
          </a:solidFill>
          <a:ln>
            <a:noFill/>
          </a:ln>
        </p:spPr>
        <p:txBody>
          <a:bodyPr spcFirstLastPara="1" wrap="square" lIns="50800" tIns="50800" rIns="50800" bIns="50800" anchor="ctr" anchorCtr="0">
            <a:noAutofit/>
          </a:bodyPr>
          <a:lstStyle/>
          <a:p>
            <a:pPr marL="0" marR="0" lvl="0" indent="0" algn="ctr" defTabSz="914400" rtl="0" eaLnBrk="1" fontAlgn="auto" latinLnBrk="0" hangingPunct="1">
              <a:lnSpc>
                <a:spcPct val="100000"/>
              </a:lnSpc>
              <a:spcBef>
                <a:spcPts val="0"/>
              </a:spcBef>
              <a:spcAft>
                <a:spcPts val="0"/>
              </a:spcAft>
              <a:buClr>
                <a:srgbClr val="525252"/>
              </a:buClr>
              <a:buSzPts val="3200"/>
              <a:buFont typeface="Play"/>
              <a:buNone/>
              <a:tabLst/>
              <a:defRPr/>
            </a:pPr>
            <a:endParaRPr kumimoji="0" sz="3200" b="0" i="0" u="none" strike="noStrike" kern="0" cap="none" spc="0" normalizeH="0" baseline="0" noProof="0">
              <a:ln>
                <a:noFill/>
              </a:ln>
              <a:solidFill>
                <a:srgbClr val="FFFFFF"/>
              </a:solidFill>
              <a:effectLst/>
              <a:uLnTx/>
              <a:uFillTx/>
              <a:latin typeface="Play"/>
              <a:ea typeface="Play"/>
              <a:cs typeface="Play"/>
              <a:sym typeface="Play"/>
            </a:endParaRPr>
          </a:p>
        </p:txBody>
      </p:sp>
      <p:sp>
        <p:nvSpPr>
          <p:cNvPr id="490" name="Google Shape;490;p6"/>
          <p:cNvSpPr/>
          <p:nvPr/>
        </p:nvSpPr>
        <p:spPr>
          <a:xfrm>
            <a:off x="11734800" y="6400800"/>
            <a:ext cx="457200" cy="457200"/>
          </a:xfrm>
          <a:prstGeom prst="rect">
            <a:avLst/>
          </a:prstGeom>
          <a:solidFill>
            <a:srgbClr val="8BAE46"/>
          </a:solidFill>
          <a:ln>
            <a:noFill/>
          </a:ln>
        </p:spPr>
        <p:txBody>
          <a:bodyPr spcFirstLastPara="1" wrap="square" lIns="50800" tIns="50800" rIns="50800" bIns="50800" anchor="ctr" anchorCtr="0">
            <a:noAutofit/>
          </a:bodyPr>
          <a:lstStyle/>
          <a:p>
            <a:pPr marL="0" marR="0" lvl="0" indent="0" algn="ctr" defTabSz="914400" rtl="0" eaLnBrk="1" fontAlgn="auto" latinLnBrk="0" hangingPunct="1">
              <a:lnSpc>
                <a:spcPct val="100000"/>
              </a:lnSpc>
              <a:spcBef>
                <a:spcPts val="0"/>
              </a:spcBef>
              <a:spcAft>
                <a:spcPts val="0"/>
              </a:spcAft>
              <a:buClr>
                <a:srgbClr val="525252"/>
              </a:buClr>
              <a:buSzPts val="3200"/>
              <a:buFont typeface="Play"/>
              <a:buNone/>
              <a:tabLst/>
              <a:defRPr/>
            </a:pPr>
            <a:endParaRPr kumimoji="0" sz="3200" b="0" i="0" u="none" strike="noStrike" kern="0" cap="none" spc="0" normalizeH="0" baseline="0" noProof="0">
              <a:ln>
                <a:noFill/>
              </a:ln>
              <a:solidFill>
                <a:srgbClr val="FFFFFF"/>
              </a:solidFill>
              <a:effectLst/>
              <a:uLnTx/>
              <a:uFillTx/>
              <a:latin typeface="Play"/>
              <a:ea typeface="Play"/>
              <a:cs typeface="Play"/>
              <a:sym typeface="Play"/>
            </a:endParaRPr>
          </a:p>
        </p:txBody>
      </p:sp>
      <p:sp>
        <p:nvSpPr>
          <p:cNvPr id="491" name="Google Shape;491;p6"/>
          <p:cNvSpPr txBox="1"/>
          <p:nvPr/>
        </p:nvSpPr>
        <p:spPr>
          <a:xfrm>
            <a:off x="11898805" y="6553045"/>
            <a:ext cx="142668" cy="153888"/>
          </a:xfrm>
          <a:prstGeom prst="rect">
            <a:avLst/>
          </a:prstGeom>
          <a:noFill/>
          <a:ln>
            <a:noFill/>
          </a:ln>
        </p:spPr>
        <p:txBody>
          <a:bodyPr spcFirstLastPara="1" wrap="square" lIns="0" tIns="0" rIns="0" bIns="0" anchor="t" anchorCtr="0">
            <a:spAutoFit/>
          </a:bodyPr>
          <a:lstStyle/>
          <a:p>
            <a:pPr marL="0" marR="0" lvl="0" indent="0" algn="ctr" defTabSz="914400" rtl="0" eaLnBrk="1" fontAlgn="auto" latinLnBrk="0" hangingPunct="1">
              <a:lnSpc>
                <a:spcPct val="100000"/>
              </a:lnSpc>
              <a:spcBef>
                <a:spcPts val="0"/>
              </a:spcBef>
              <a:spcAft>
                <a:spcPts val="0"/>
              </a:spcAft>
              <a:buClr>
                <a:srgbClr val="FFFFFF"/>
              </a:buClr>
              <a:buSzPts val="1000"/>
              <a:buFont typeface="Play"/>
              <a:buNone/>
              <a:tabLst/>
              <a:defRPr/>
            </a:pPr>
            <a:fld id="{00000000-1234-1234-1234-123412341234}" type="slidenum">
              <a:rPr kumimoji="0" lang="en-US" sz="1000" b="0" i="0" u="none" strike="noStrike" kern="0" cap="none" spc="0" normalizeH="0" baseline="0" noProof="0">
                <a:ln>
                  <a:noFill/>
                </a:ln>
                <a:solidFill>
                  <a:srgbClr val="FFFFFF"/>
                </a:solidFill>
                <a:effectLst/>
                <a:uLnTx/>
                <a:uFillTx/>
                <a:latin typeface="Play"/>
                <a:ea typeface="Play"/>
                <a:cs typeface="Play"/>
                <a:sym typeface="Play"/>
              </a:rPr>
              <a:pPr marL="0" marR="0" lvl="0" indent="0" algn="ctr" defTabSz="914400" rtl="0" eaLnBrk="1" fontAlgn="auto" latinLnBrk="0" hangingPunct="1">
                <a:lnSpc>
                  <a:spcPct val="100000"/>
                </a:lnSpc>
                <a:spcBef>
                  <a:spcPts val="0"/>
                </a:spcBef>
                <a:spcAft>
                  <a:spcPts val="0"/>
                </a:spcAft>
                <a:buClr>
                  <a:srgbClr val="FFFFFF"/>
                </a:buClr>
                <a:buSzPts val="1000"/>
                <a:buFont typeface="Play"/>
                <a:buNone/>
                <a:tabLst/>
                <a:defRPr/>
              </a:pPr>
              <a:t>25</a:t>
            </a:fld>
            <a:endParaRPr kumimoji="0" sz="1000" b="0" i="0" u="none" strike="noStrike" kern="0" cap="none" spc="0" normalizeH="0" baseline="0" noProof="0">
              <a:ln>
                <a:noFill/>
              </a:ln>
              <a:solidFill>
                <a:srgbClr val="FFFFFF"/>
              </a:solidFill>
              <a:effectLst/>
              <a:uLnTx/>
              <a:uFillTx/>
              <a:latin typeface="Play"/>
              <a:ea typeface="Play"/>
              <a:cs typeface="Play"/>
              <a:sym typeface="Play"/>
            </a:endParaRPr>
          </a:p>
        </p:txBody>
      </p:sp>
      <p:pic>
        <p:nvPicPr>
          <p:cNvPr id="492" name="Google Shape;492;p6" descr="Text&#10;&#10;Description automatically generated with medium confidence"/>
          <p:cNvPicPr preferRelativeResize="0"/>
          <p:nvPr/>
        </p:nvPicPr>
        <p:blipFill rotWithShape="1">
          <a:blip r:embed="rId3">
            <a:alphaModFix/>
          </a:blip>
          <a:srcRect/>
          <a:stretch/>
        </p:blipFill>
        <p:spPr>
          <a:xfrm>
            <a:off x="10579394" y="6249950"/>
            <a:ext cx="1080977" cy="608050"/>
          </a:xfrm>
          <a:prstGeom prst="rect">
            <a:avLst/>
          </a:prstGeom>
          <a:noFill/>
          <a:ln>
            <a:noFill/>
          </a:ln>
        </p:spPr>
      </p:pic>
      <p:sp>
        <p:nvSpPr>
          <p:cNvPr id="493" name="Google Shape;493;p6"/>
          <p:cNvSpPr txBox="1"/>
          <p:nvPr/>
        </p:nvSpPr>
        <p:spPr>
          <a:xfrm>
            <a:off x="380999" y="1421515"/>
            <a:ext cx="11020063" cy="1878275"/>
          </a:xfrm>
          <a:prstGeom prst="rect">
            <a:avLst/>
          </a:prstGeom>
          <a:noFill/>
          <a:ln>
            <a:noFill/>
          </a:ln>
        </p:spPr>
        <p:txBody>
          <a:bodyPr spcFirstLastPara="1" wrap="square" lIns="91425" tIns="45700" rIns="91425" bIns="45700" anchor="t" anchorCtr="0">
            <a:noAutofit/>
          </a:bodyPr>
          <a:lstStyle/>
          <a:p>
            <a:pPr marL="342900" marR="0" lvl="0" indent="-342900" algn="l" defTabSz="914400" rtl="0" eaLnBrk="1" fontAlgn="auto" latinLnBrk="0" hangingPunct="1">
              <a:lnSpc>
                <a:spcPct val="90000"/>
              </a:lnSpc>
              <a:spcBef>
                <a:spcPts val="0"/>
              </a:spcBef>
              <a:spcAft>
                <a:spcPts val="0"/>
              </a:spcAft>
              <a:buClr>
                <a:srgbClr val="000000"/>
              </a:buClr>
              <a:buSzPts val="2400"/>
              <a:buFont typeface="Arial"/>
              <a:buChar char="•"/>
              <a:tabLst/>
              <a:defRPr/>
            </a:pPr>
            <a:r>
              <a:rPr kumimoji="0" lang="en-US" altLang="ko-KR" sz="2400" b="0" i="0" u="none" strike="noStrike" kern="0" cap="none" spc="0" normalizeH="0" baseline="0" noProof="0" dirty="0">
                <a:ln>
                  <a:noFill/>
                </a:ln>
                <a:solidFill>
                  <a:srgbClr val="000000"/>
                </a:solidFill>
                <a:effectLst/>
                <a:uLnTx/>
                <a:uFillTx/>
                <a:latin typeface="Arial"/>
                <a:cs typeface="Arial"/>
                <a:sym typeface="Arial"/>
              </a:rPr>
              <a:t>‘</a:t>
            </a:r>
            <a:r>
              <a:rPr kumimoji="0" lang="ko-KR" altLang="en-US" sz="2400" b="0" i="0" u="none" strike="noStrike" kern="0" cap="none" spc="0" normalizeH="0" baseline="0" noProof="0" dirty="0">
                <a:ln>
                  <a:noFill/>
                </a:ln>
                <a:solidFill>
                  <a:srgbClr val="000000"/>
                </a:solidFill>
                <a:effectLst/>
                <a:uLnTx/>
                <a:uFillTx/>
                <a:latin typeface="Arial"/>
                <a:cs typeface="Arial"/>
                <a:sym typeface="Arial"/>
              </a:rPr>
              <a:t>자동차 평가</a:t>
            </a:r>
            <a:r>
              <a:rPr kumimoji="0" lang="en-US" altLang="ko-KR" sz="2400" b="0" i="0" u="none" strike="noStrike" kern="0" cap="none" spc="0" normalizeH="0" baseline="0" noProof="0" dirty="0">
                <a:ln>
                  <a:noFill/>
                </a:ln>
                <a:solidFill>
                  <a:srgbClr val="000000"/>
                </a:solidFill>
                <a:effectLst/>
                <a:uLnTx/>
                <a:uFillTx/>
                <a:latin typeface="Arial"/>
                <a:cs typeface="Arial"/>
                <a:sym typeface="Arial"/>
              </a:rPr>
              <a:t>’</a:t>
            </a:r>
            <a:r>
              <a:rPr kumimoji="0" lang="ko-KR" altLang="en-US" sz="2400" b="0" i="0" u="none" strike="noStrike" kern="0" cap="none" spc="0" normalizeH="0" baseline="0" noProof="0" dirty="0">
                <a:ln>
                  <a:noFill/>
                </a:ln>
                <a:solidFill>
                  <a:srgbClr val="000000"/>
                </a:solidFill>
                <a:effectLst/>
                <a:uLnTx/>
                <a:uFillTx/>
                <a:latin typeface="Arial"/>
                <a:cs typeface="Arial"/>
                <a:sym typeface="Arial"/>
              </a:rPr>
              <a:t>는 구매가격</a:t>
            </a:r>
            <a:r>
              <a:rPr kumimoji="0" lang="en-US" altLang="ko-KR" sz="2400" b="0" i="0" u="none" strike="noStrike" kern="0" cap="none" spc="0" normalizeH="0" baseline="0" noProof="0" dirty="0">
                <a:ln>
                  <a:noFill/>
                </a:ln>
                <a:solidFill>
                  <a:srgbClr val="000000"/>
                </a:solidFill>
                <a:effectLst/>
                <a:uLnTx/>
                <a:uFillTx/>
                <a:latin typeface="Arial"/>
                <a:cs typeface="Arial"/>
                <a:sym typeface="Arial"/>
              </a:rPr>
              <a:t>, </a:t>
            </a:r>
            <a:r>
              <a:rPr kumimoji="0" lang="ko-KR" altLang="en-US" sz="2400" b="0" i="0" u="none" strike="noStrike" kern="0" cap="none" spc="0" normalizeH="0" baseline="0" noProof="0" dirty="0">
                <a:ln>
                  <a:noFill/>
                </a:ln>
                <a:solidFill>
                  <a:srgbClr val="000000"/>
                </a:solidFill>
                <a:effectLst/>
                <a:uLnTx/>
                <a:uFillTx/>
                <a:latin typeface="Arial"/>
                <a:cs typeface="Arial"/>
                <a:sym typeface="Arial"/>
              </a:rPr>
              <a:t>유지비용</a:t>
            </a:r>
            <a:r>
              <a:rPr kumimoji="0" lang="en-US" altLang="ko-KR" sz="2400" b="0" i="0" u="none" strike="noStrike" kern="0" cap="none" spc="0" normalizeH="0" baseline="0" noProof="0" dirty="0">
                <a:ln>
                  <a:noFill/>
                </a:ln>
                <a:solidFill>
                  <a:srgbClr val="000000"/>
                </a:solidFill>
                <a:effectLst/>
                <a:uLnTx/>
                <a:uFillTx/>
                <a:latin typeface="Arial"/>
                <a:cs typeface="Arial"/>
                <a:sym typeface="Arial"/>
              </a:rPr>
              <a:t>, </a:t>
            </a:r>
            <a:r>
              <a:rPr kumimoji="0" lang="ko-KR" altLang="en-US" sz="2400" b="0" i="0" u="none" strike="noStrike" kern="0" cap="none" spc="0" normalizeH="0" baseline="0" noProof="0" dirty="0">
                <a:ln>
                  <a:noFill/>
                </a:ln>
                <a:solidFill>
                  <a:srgbClr val="000000"/>
                </a:solidFill>
                <a:effectLst/>
                <a:uLnTx/>
                <a:uFillTx/>
                <a:latin typeface="Arial"/>
                <a:cs typeface="Arial"/>
                <a:sym typeface="Arial"/>
              </a:rPr>
              <a:t>탑승인원 등의 자료를 바탕으로 차량을 </a:t>
            </a:r>
            <a:r>
              <a:rPr lang="ko-KR" altLang="en-US" sz="2400" kern="0" dirty="0">
                <a:solidFill>
                  <a:srgbClr val="000000"/>
                </a:solidFill>
                <a:latin typeface="Arial"/>
                <a:cs typeface="Arial"/>
                <a:sym typeface="Arial"/>
              </a:rPr>
              <a:t>평가하는 문제이다</a:t>
            </a:r>
            <a:r>
              <a:rPr lang="en-US" altLang="ko-KR" sz="2400" kern="0" dirty="0">
                <a:solidFill>
                  <a:srgbClr val="000000"/>
                </a:solidFill>
                <a:latin typeface="Arial"/>
                <a:cs typeface="Arial"/>
                <a:sym typeface="Arial"/>
              </a:rPr>
              <a:t>.</a:t>
            </a:r>
          </a:p>
          <a:p>
            <a:pPr marL="342900" marR="0" lvl="0" indent="-342900" algn="l" defTabSz="914400" rtl="0" eaLnBrk="1" fontAlgn="auto" latinLnBrk="0" hangingPunct="1">
              <a:lnSpc>
                <a:spcPct val="90000"/>
              </a:lnSpc>
              <a:spcBef>
                <a:spcPts val="0"/>
              </a:spcBef>
              <a:spcAft>
                <a:spcPts val="0"/>
              </a:spcAft>
              <a:buClr>
                <a:srgbClr val="000000"/>
              </a:buClr>
              <a:buSzPts val="2400"/>
              <a:buFont typeface="Arial"/>
              <a:buChar char="•"/>
              <a:tabLst/>
              <a:defRPr/>
            </a:pPr>
            <a:endParaRPr lang="en-US" altLang="ko-KR" sz="2400" kern="0" dirty="0">
              <a:solidFill>
                <a:srgbClr val="000000"/>
              </a:solidFill>
              <a:latin typeface="Arial"/>
              <a:cs typeface="Arial"/>
              <a:sym typeface="Arial"/>
            </a:endParaRPr>
          </a:p>
          <a:p>
            <a:pPr marL="342900" marR="0" lvl="0" indent="-342900" algn="l" defTabSz="914400" rtl="0" eaLnBrk="1" fontAlgn="auto" latinLnBrk="0" hangingPunct="1">
              <a:lnSpc>
                <a:spcPct val="90000"/>
              </a:lnSpc>
              <a:spcBef>
                <a:spcPts val="0"/>
              </a:spcBef>
              <a:spcAft>
                <a:spcPts val="0"/>
              </a:spcAft>
              <a:buClr>
                <a:srgbClr val="000000"/>
              </a:buClr>
              <a:buSzPts val="2400"/>
              <a:buFont typeface="Arial"/>
              <a:buChar char="•"/>
              <a:tabLst/>
              <a:defRPr/>
            </a:pPr>
            <a:endParaRPr lang="en-US" altLang="ko-KR" sz="2400" kern="0" dirty="0">
              <a:solidFill>
                <a:srgbClr val="000000"/>
              </a:solidFill>
              <a:latin typeface="Arial"/>
              <a:cs typeface="Arial"/>
              <a:sym typeface="Arial"/>
            </a:endParaRPr>
          </a:p>
          <a:p>
            <a:pPr marL="342900" lvl="0" indent="-342900">
              <a:lnSpc>
                <a:spcPct val="90000"/>
              </a:lnSpc>
              <a:buClr>
                <a:srgbClr val="000000"/>
              </a:buClr>
              <a:buSzPts val="2400"/>
              <a:buFont typeface="Arial"/>
              <a:buChar char="•"/>
              <a:defRPr/>
            </a:pPr>
            <a:r>
              <a:rPr lang="ko-KR" altLang="en-US" sz="2400" kern="0" dirty="0">
                <a:solidFill>
                  <a:srgbClr val="000000"/>
                </a:solidFill>
                <a:cs typeface="Arial"/>
                <a:sym typeface="Arial"/>
              </a:rPr>
              <a:t>평가 결과는 </a:t>
            </a:r>
            <a:r>
              <a:rPr lang="en-US" altLang="ko-KR" sz="2400" kern="0" dirty="0">
                <a:solidFill>
                  <a:srgbClr val="000000"/>
                </a:solidFill>
                <a:cs typeface="Arial"/>
                <a:sym typeface="Arial"/>
              </a:rPr>
              <a:t>4</a:t>
            </a:r>
            <a:r>
              <a:rPr lang="ko-KR" altLang="en-US" sz="2400" kern="0" dirty="0">
                <a:solidFill>
                  <a:srgbClr val="000000"/>
                </a:solidFill>
                <a:cs typeface="Arial"/>
                <a:sym typeface="Arial"/>
              </a:rPr>
              <a:t>개의 부류로 나뉘는데 도저히 아닌지</a:t>
            </a:r>
            <a:r>
              <a:rPr lang="en-US" altLang="ko-KR" sz="2400" kern="0" dirty="0">
                <a:solidFill>
                  <a:srgbClr val="000000"/>
                </a:solidFill>
                <a:cs typeface="Arial"/>
                <a:sym typeface="Arial"/>
              </a:rPr>
              <a:t>, </a:t>
            </a:r>
            <a:r>
              <a:rPr lang="ko-KR" altLang="en-US" sz="2400" kern="0" dirty="0">
                <a:solidFill>
                  <a:srgbClr val="000000"/>
                </a:solidFill>
                <a:cs typeface="Arial"/>
                <a:sym typeface="Arial"/>
              </a:rPr>
              <a:t>그런대로 </a:t>
            </a:r>
            <a:r>
              <a:rPr lang="ko-KR" altLang="en-US" sz="2400" kern="0" dirty="0" err="1">
                <a:solidFill>
                  <a:srgbClr val="000000"/>
                </a:solidFill>
                <a:cs typeface="Arial"/>
                <a:sym typeface="Arial"/>
              </a:rPr>
              <a:t>괜찮은지</a:t>
            </a:r>
            <a:r>
              <a:rPr lang="en-US" altLang="ko-KR" sz="2400" kern="0" dirty="0">
                <a:solidFill>
                  <a:srgbClr val="000000"/>
                </a:solidFill>
                <a:cs typeface="Arial"/>
                <a:sym typeface="Arial"/>
              </a:rPr>
              <a:t>, </a:t>
            </a:r>
            <a:r>
              <a:rPr lang="ko-KR" altLang="en-US" sz="2400" kern="0" dirty="0" err="1">
                <a:solidFill>
                  <a:srgbClr val="000000"/>
                </a:solidFill>
                <a:cs typeface="Arial"/>
                <a:sym typeface="Arial"/>
              </a:rPr>
              <a:t>좋은지</a:t>
            </a:r>
            <a:r>
              <a:rPr lang="ko-KR" altLang="en-US" sz="2400" kern="0" dirty="0">
                <a:solidFill>
                  <a:srgbClr val="000000"/>
                </a:solidFill>
                <a:cs typeface="Arial"/>
                <a:sym typeface="Arial"/>
              </a:rPr>
              <a:t> 아니면 </a:t>
            </a:r>
            <a:r>
              <a:rPr lang="ko-KR" altLang="en-US" sz="2400" kern="0" dirty="0" err="1">
                <a:solidFill>
                  <a:srgbClr val="000000"/>
                </a:solidFill>
                <a:cs typeface="Arial"/>
                <a:sym typeface="Arial"/>
              </a:rPr>
              <a:t>아주좋은지의</a:t>
            </a:r>
            <a:r>
              <a:rPr lang="ko-KR" altLang="en-US" sz="2400" kern="0" dirty="0">
                <a:solidFill>
                  <a:srgbClr val="000000"/>
                </a:solidFill>
                <a:cs typeface="Arial"/>
                <a:sym typeface="Arial"/>
              </a:rPr>
              <a:t> 판단기준이 주어진다</a:t>
            </a:r>
            <a:r>
              <a:rPr lang="en-US" altLang="ko-KR" sz="2400" kern="0" dirty="0">
                <a:solidFill>
                  <a:srgbClr val="000000"/>
                </a:solidFill>
                <a:cs typeface="Arial"/>
                <a:sym typeface="Arial"/>
              </a:rPr>
              <a:t>.</a:t>
            </a:r>
            <a:endParaRPr kumimoji="0" lang="en-US" altLang="ko-KR" sz="2400" b="0" i="0" u="none" strike="noStrike" kern="0" cap="none" spc="0" normalizeH="0" baseline="0" noProof="0" dirty="0">
              <a:ln>
                <a:noFill/>
              </a:ln>
              <a:solidFill>
                <a:srgbClr val="000000"/>
              </a:solidFill>
              <a:effectLst/>
              <a:uLnTx/>
              <a:uFillTx/>
              <a:latin typeface="Arial"/>
              <a:cs typeface="Arial"/>
              <a:sym typeface="Arial"/>
            </a:endParaRPr>
          </a:p>
          <a:p>
            <a:pPr marL="342900" marR="0" lvl="0" indent="-342900" algn="l" defTabSz="914400" rtl="0" eaLnBrk="1" fontAlgn="auto" latinLnBrk="0" hangingPunct="1">
              <a:lnSpc>
                <a:spcPct val="90000"/>
              </a:lnSpc>
              <a:spcBef>
                <a:spcPts val="0"/>
              </a:spcBef>
              <a:spcAft>
                <a:spcPts val="0"/>
              </a:spcAft>
              <a:buClr>
                <a:srgbClr val="000000"/>
              </a:buClr>
              <a:buSzPts val="2400"/>
              <a:buFont typeface="Arial"/>
              <a:buChar char="•"/>
              <a:tabLst/>
              <a:defRPr/>
            </a:pPr>
            <a:endParaRPr lang="en-US" altLang="ko-KR" sz="2400" kern="0" dirty="0">
              <a:solidFill>
                <a:srgbClr val="000000"/>
              </a:solidFill>
              <a:latin typeface="Arial"/>
              <a:cs typeface="Arial"/>
              <a:sym typeface="Arial"/>
            </a:endParaRPr>
          </a:p>
          <a:p>
            <a:pPr marR="0" lvl="0" algn="l" defTabSz="914400" rtl="0" eaLnBrk="1" fontAlgn="auto" latinLnBrk="0" hangingPunct="1">
              <a:lnSpc>
                <a:spcPct val="90000"/>
              </a:lnSpc>
              <a:spcBef>
                <a:spcPts val="0"/>
              </a:spcBef>
              <a:spcAft>
                <a:spcPts val="0"/>
              </a:spcAft>
              <a:buClr>
                <a:srgbClr val="000000"/>
              </a:buClr>
              <a:buSzPts val="2400"/>
              <a:tabLst/>
              <a:defRPr/>
            </a:pPr>
            <a:endParaRPr kumimoji="0" lang="en-US" altLang="ko-KR" sz="2400" b="0" i="0" u="none" strike="noStrike" kern="0" cap="none" spc="0" normalizeH="0" baseline="0" noProof="0" dirty="0">
              <a:ln>
                <a:noFill/>
              </a:ln>
              <a:solidFill>
                <a:srgbClr val="000000"/>
              </a:solidFill>
              <a:effectLst/>
              <a:uLnTx/>
              <a:uFillTx/>
              <a:latin typeface="Arial"/>
              <a:cs typeface="Arial"/>
              <a:sym typeface="Arial"/>
            </a:endParaRPr>
          </a:p>
          <a:p>
            <a:pPr marR="0" lvl="0" algn="l" defTabSz="914400" rtl="0" eaLnBrk="1" fontAlgn="auto" latinLnBrk="0" hangingPunct="1">
              <a:lnSpc>
                <a:spcPct val="90000"/>
              </a:lnSpc>
              <a:spcBef>
                <a:spcPts val="0"/>
              </a:spcBef>
              <a:spcAft>
                <a:spcPts val="0"/>
              </a:spcAft>
              <a:buClr>
                <a:srgbClr val="000000"/>
              </a:buClr>
              <a:buSzPts val="2400"/>
              <a:tabLst/>
              <a:defRPr/>
            </a:pPr>
            <a:endParaRPr kumimoji="0" lang="en-US" altLang="ko-KR" sz="2400" b="0" i="0" u="none" strike="noStrike" kern="0" cap="none" spc="0" normalizeH="0" baseline="0" noProof="0" dirty="0">
              <a:ln>
                <a:noFill/>
              </a:ln>
              <a:solidFill>
                <a:srgbClr val="000000"/>
              </a:solidFill>
              <a:effectLst/>
              <a:uLnTx/>
              <a:uFillTx/>
              <a:latin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97"/>
        <p:cNvGrpSpPr/>
        <p:nvPr/>
      </p:nvGrpSpPr>
      <p:grpSpPr>
        <a:xfrm>
          <a:off x="0" y="0"/>
          <a:ext cx="0" cy="0"/>
          <a:chOff x="0" y="0"/>
          <a:chExt cx="0" cy="0"/>
        </a:xfrm>
      </p:grpSpPr>
      <p:sp>
        <p:nvSpPr>
          <p:cNvPr id="498" name="Google Shape;498;p7"/>
          <p:cNvSpPr txBox="1">
            <a:spLocks noGrp="1"/>
          </p:cNvSpPr>
          <p:nvPr>
            <p:ph type="title"/>
          </p:nvPr>
        </p:nvSpPr>
        <p:spPr>
          <a:xfrm>
            <a:off x="380999" y="221694"/>
            <a:ext cx="9319591" cy="11998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00"/>
              </a:buClr>
              <a:buSzPts val="3600"/>
              <a:buFont typeface="Play"/>
              <a:buNone/>
            </a:pPr>
            <a:r>
              <a:rPr lang="ko-KR" altLang="en-US" dirty="0">
                <a:solidFill>
                  <a:srgbClr val="000000"/>
                </a:solidFill>
                <a:latin typeface="+mn-ea"/>
                <a:ea typeface="+mn-ea"/>
              </a:rPr>
              <a:t>왜 이것을 배워야 하는가</a:t>
            </a:r>
            <a:r>
              <a:rPr lang="en-US" altLang="ko-KR" dirty="0">
                <a:solidFill>
                  <a:srgbClr val="000000"/>
                </a:solidFill>
                <a:latin typeface="+mn-ea"/>
                <a:ea typeface="+mn-ea"/>
              </a:rPr>
              <a:t>? </a:t>
            </a:r>
            <a:r>
              <a:rPr lang="en-US" dirty="0">
                <a:solidFill>
                  <a:srgbClr val="000000"/>
                </a:solidFill>
                <a:latin typeface="+mn-ea"/>
                <a:ea typeface="+mn-ea"/>
              </a:rPr>
              <a:t>(</a:t>
            </a:r>
            <a:r>
              <a:rPr lang="ko-KR" altLang="en-US" dirty="0">
                <a:solidFill>
                  <a:srgbClr val="000000"/>
                </a:solidFill>
                <a:latin typeface="+mn-ea"/>
                <a:ea typeface="+mn-ea"/>
              </a:rPr>
              <a:t>그 이점들</a:t>
            </a:r>
            <a:r>
              <a:rPr lang="en-US" dirty="0">
                <a:solidFill>
                  <a:srgbClr val="000000"/>
                </a:solidFill>
                <a:latin typeface="+mn-ea"/>
                <a:ea typeface="+mn-ea"/>
              </a:rPr>
              <a:t>)</a:t>
            </a:r>
            <a:endParaRPr dirty="0">
              <a:latin typeface="+mn-ea"/>
              <a:ea typeface="+mn-ea"/>
            </a:endParaRPr>
          </a:p>
        </p:txBody>
      </p:sp>
      <p:sp>
        <p:nvSpPr>
          <p:cNvPr id="499" name="Google Shape;499;p7"/>
          <p:cNvSpPr/>
          <p:nvPr/>
        </p:nvSpPr>
        <p:spPr>
          <a:xfrm>
            <a:off x="0" y="6400800"/>
            <a:ext cx="11734800" cy="457200"/>
          </a:xfrm>
          <a:prstGeom prst="rect">
            <a:avLst/>
          </a:prstGeom>
          <a:solidFill>
            <a:srgbClr val="708541"/>
          </a:solidFill>
          <a:ln>
            <a:noFill/>
          </a:ln>
        </p:spPr>
        <p:txBody>
          <a:bodyPr spcFirstLastPara="1" wrap="square" lIns="50800" tIns="50800" rIns="50800" bIns="50800" anchor="ctr" anchorCtr="0">
            <a:noAutofit/>
          </a:bodyPr>
          <a:lstStyle/>
          <a:p>
            <a:pPr marL="0" marR="0" lvl="0" indent="0" algn="ctr" defTabSz="914400" rtl="0" eaLnBrk="1" fontAlgn="auto" latinLnBrk="0" hangingPunct="1">
              <a:lnSpc>
                <a:spcPct val="100000"/>
              </a:lnSpc>
              <a:spcBef>
                <a:spcPts val="0"/>
              </a:spcBef>
              <a:spcAft>
                <a:spcPts val="0"/>
              </a:spcAft>
              <a:buClr>
                <a:srgbClr val="525252"/>
              </a:buClr>
              <a:buSzPts val="3200"/>
              <a:buFont typeface="Play"/>
              <a:buNone/>
              <a:tabLst/>
              <a:defRPr/>
            </a:pPr>
            <a:endParaRPr kumimoji="0" sz="3200" b="0" i="0" u="none" strike="noStrike" kern="0" cap="none" spc="0" normalizeH="0" baseline="0" noProof="0">
              <a:ln>
                <a:noFill/>
              </a:ln>
              <a:solidFill>
                <a:srgbClr val="FFFFFF"/>
              </a:solidFill>
              <a:effectLst/>
              <a:uLnTx/>
              <a:uFillTx/>
              <a:latin typeface="Play"/>
              <a:ea typeface="Play"/>
              <a:cs typeface="Play"/>
              <a:sym typeface="Play"/>
            </a:endParaRPr>
          </a:p>
        </p:txBody>
      </p:sp>
      <p:sp>
        <p:nvSpPr>
          <p:cNvPr id="500" name="Google Shape;500;p7"/>
          <p:cNvSpPr/>
          <p:nvPr/>
        </p:nvSpPr>
        <p:spPr>
          <a:xfrm>
            <a:off x="11734800" y="0"/>
            <a:ext cx="457200" cy="6400800"/>
          </a:xfrm>
          <a:prstGeom prst="rect">
            <a:avLst/>
          </a:prstGeom>
          <a:solidFill>
            <a:srgbClr val="708541"/>
          </a:solidFill>
          <a:ln>
            <a:noFill/>
          </a:ln>
        </p:spPr>
        <p:txBody>
          <a:bodyPr spcFirstLastPara="1" wrap="square" lIns="50800" tIns="50800" rIns="50800" bIns="50800" anchor="ctr" anchorCtr="0">
            <a:noAutofit/>
          </a:bodyPr>
          <a:lstStyle/>
          <a:p>
            <a:pPr marL="0" marR="0" lvl="0" indent="0" algn="ctr" defTabSz="914400" rtl="0" eaLnBrk="1" fontAlgn="auto" latinLnBrk="0" hangingPunct="1">
              <a:lnSpc>
                <a:spcPct val="100000"/>
              </a:lnSpc>
              <a:spcBef>
                <a:spcPts val="0"/>
              </a:spcBef>
              <a:spcAft>
                <a:spcPts val="0"/>
              </a:spcAft>
              <a:buClr>
                <a:srgbClr val="525252"/>
              </a:buClr>
              <a:buSzPts val="3200"/>
              <a:buFont typeface="Play"/>
              <a:buNone/>
              <a:tabLst/>
              <a:defRPr/>
            </a:pPr>
            <a:endParaRPr kumimoji="0" sz="3200" b="0" i="0" u="none" strike="noStrike" kern="0" cap="none" spc="0" normalizeH="0" baseline="0" noProof="0">
              <a:ln>
                <a:noFill/>
              </a:ln>
              <a:solidFill>
                <a:srgbClr val="FFFFFF"/>
              </a:solidFill>
              <a:effectLst/>
              <a:uLnTx/>
              <a:uFillTx/>
              <a:latin typeface="Play"/>
              <a:ea typeface="Play"/>
              <a:cs typeface="Play"/>
              <a:sym typeface="Play"/>
            </a:endParaRPr>
          </a:p>
        </p:txBody>
      </p:sp>
      <p:sp>
        <p:nvSpPr>
          <p:cNvPr id="501" name="Google Shape;501;p7"/>
          <p:cNvSpPr/>
          <p:nvPr/>
        </p:nvSpPr>
        <p:spPr>
          <a:xfrm>
            <a:off x="11734800" y="6400800"/>
            <a:ext cx="457200" cy="457200"/>
          </a:xfrm>
          <a:prstGeom prst="rect">
            <a:avLst/>
          </a:prstGeom>
          <a:solidFill>
            <a:srgbClr val="8BAE46"/>
          </a:solidFill>
          <a:ln>
            <a:noFill/>
          </a:ln>
        </p:spPr>
        <p:txBody>
          <a:bodyPr spcFirstLastPara="1" wrap="square" lIns="50800" tIns="50800" rIns="50800" bIns="50800" anchor="ctr" anchorCtr="0">
            <a:noAutofit/>
          </a:bodyPr>
          <a:lstStyle/>
          <a:p>
            <a:pPr marL="0" marR="0" lvl="0" indent="0" algn="ctr" defTabSz="914400" rtl="0" eaLnBrk="1" fontAlgn="auto" latinLnBrk="0" hangingPunct="1">
              <a:lnSpc>
                <a:spcPct val="100000"/>
              </a:lnSpc>
              <a:spcBef>
                <a:spcPts val="0"/>
              </a:spcBef>
              <a:spcAft>
                <a:spcPts val="0"/>
              </a:spcAft>
              <a:buClr>
                <a:srgbClr val="525252"/>
              </a:buClr>
              <a:buSzPts val="3200"/>
              <a:buFont typeface="Play"/>
              <a:buNone/>
              <a:tabLst/>
              <a:defRPr/>
            </a:pPr>
            <a:endParaRPr kumimoji="0" sz="3200" b="0" i="0" u="none" strike="noStrike" kern="0" cap="none" spc="0" normalizeH="0" baseline="0" noProof="0">
              <a:ln>
                <a:noFill/>
              </a:ln>
              <a:solidFill>
                <a:srgbClr val="FFFFFF"/>
              </a:solidFill>
              <a:effectLst/>
              <a:uLnTx/>
              <a:uFillTx/>
              <a:latin typeface="Play"/>
              <a:ea typeface="Play"/>
              <a:cs typeface="Play"/>
              <a:sym typeface="Play"/>
            </a:endParaRPr>
          </a:p>
        </p:txBody>
      </p:sp>
      <p:sp>
        <p:nvSpPr>
          <p:cNvPr id="502" name="Google Shape;502;p7"/>
          <p:cNvSpPr txBox="1"/>
          <p:nvPr/>
        </p:nvSpPr>
        <p:spPr>
          <a:xfrm>
            <a:off x="11898805" y="6553045"/>
            <a:ext cx="142668" cy="153888"/>
          </a:xfrm>
          <a:prstGeom prst="rect">
            <a:avLst/>
          </a:prstGeom>
          <a:noFill/>
          <a:ln>
            <a:noFill/>
          </a:ln>
        </p:spPr>
        <p:txBody>
          <a:bodyPr spcFirstLastPara="1" wrap="square" lIns="0" tIns="0" rIns="0" bIns="0" anchor="t" anchorCtr="0">
            <a:spAutoFit/>
          </a:bodyPr>
          <a:lstStyle/>
          <a:p>
            <a:pPr marL="0" marR="0" lvl="0" indent="0" algn="ctr" defTabSz="914400" rtl="0" eaLnBrk="1" fontAlgn="auto" latinLnBrk="0" hangingPunct="1">
              <a:lnSpc>
                <a:spcPct val="100000"/>
              </a:lnSpc>
              <a:spcBef>
                <a:spcPts val="0"/>
              </a:spcBef>
              <a:spcAft>
                <a:spcPts val="0"/>
              </a:spcAft>
              <a:buClr>
                <a:srgbClr val="FFFFFF"/>
              </a:buClr>
              <a:buSzPts val="1000"/>
              <a:buFont typeface="Play"/>
              <a:buNone/>
              <a:tabLst/>
              <a:defRPr/>
            </a:pPr>
            <a:fld id="{00000000-1234-1234-1234-123412341234}" type="slidenum">
              <a:rPr kumimoji="0" lang="en-US" sz="1000" b="0" i="0" u="none" strike="noStrike" kern="0" cap="none" spc="0" normalizeH="0" baseline="0" noProof="0">
                <a:ln>
                  <a:noFill/>
                </a:ln>
                <a:solidFill>
                  <a:srgbClr val="FFFFFF"/>
                </a:solidFill>
                <a:effectLst/>
                <a:uLnTx/>
                <a:uFillTx/>
                <a:latin typeface="Play"/>
                <a:ea typeface="Play"/>
                <a:cs typeface="Play"/>
                <a:sym typeface="Play"/>
              </a:rPr>
              <a:pPr marL="0" marR="0" lvl="0" indent="0" algn="ctr" defTabSz="914400" rtl="0" eaLnBrk="1" fontAlgn="auto" latinLnBrk="0" hangingPunct="1">
                <a:lnSpc>
                  <a:spcPct val="100000"/>
                </a:lnSpc>
                <a:spcBef>
                  <a:spcPts val="0"/>
                </a:spcBef>
                <a:spcAft>
                  <a:spcPts val="0"/>
                </a:spcAft>
                <a:buClr>
                  <a:srgbClr val="FFFFFF"/>
                </a:buClr>
                <a:buSzPts val="1000"/>
                <a:buFont typeface="Play"/>
                <a:buNone/>
                <a:tabLst/>
                <a:defRPr/>
              </a:pPr>
              <a:t>26</a:t>
            </a:fld>
            <a:endParaRPr kumimoji="0" sz="1000" b="0" i="0" u="none" strike="noStrike" kern="0" cap="none" spc="0" normalizeH="0" baseline="0" noProof="0">
              <a:ln>
                <a:noFill/>
              </a:ln>
              <a:solidFill>
                <a:srgbClr val="FFFFFF"/>
              </a:solidFill>
              <a:effectLst/>
              <a:uLnTx/>
              <a:uFillTx/>
              <a:latin typeface="Play"/>
              <a:ea typeface="Play"/>
              <a:cs typeface="Play"/>
              <a:sym typeface="Play"/>
            </a:endParaRPr>
          </a:p>
        </p:txBody>
      </p:sp>
      <p:pic>
        <p:nvPicPr>
          <p:cNvPr id="503" name="Google Shape;503;p7" descr="Text&#10;&#10;Description automatically generated with medium confidence"/>
          <p:cNvPicPr preferRelativeResize="0"/>
          <p:nvPr/>
        </p:nvPicPr>
        <p:blipFill rotWithShape="1">
          <a:blip r:embed="rId3">
            <a:alphaModFix/>
          </a:blip>
          <a:srcRect/>
          <a:stretch/>
        </p:blipFill>
        <p:spPr>
          <a:xfrm>
            <a:off x="10579394" y="6249950"/>
            <a:ext cx="1080977" cy="608050"/>
          </a:xfrm>
          <a:prstGeom prst="rect">
            <a:avLst/>
          </a:prstGeom>
          <a:noFill/>
          <a:ln>
            <a:noFill/>
          </a:ln>
        </p:spPr>
      </p:pic>
      <p:sp>
        <p:nvSpPr>
          <p:cNvPr id="504" name="Google Shape;504;p7"/>
          <p:cNvSpPr txBox="1"/>
          <p:nvPr/>
        </p:nvSpPr>
        <p:spPr>
          <a:xfrm>
            <a:off x="381000" y="1421516"/>
            <a:ext cx="10020300" cy="3031214"/>
          </a:xfrm>
          <a:prstGeom prst="rect">
            <a:avLst/>
          </a:prstGeom>
          <a:noFill/>
          <a:ln>
            <a:noFill/>
          </a:ln>
        </p:spPr>
        <p:txBody>
          <a:bodyPr spcFirstLastPara="1" wrap="square" lIns="91425" tIns="45700" rIns="91425" bIns="45700" anchor="t" anchorCtr="0">
            <a:noAutofit/>
          </a:bodyPr>
          <a:lstStyle/>
          <a:p>
            <a:pPr marL="342900" marR="0" lvl="0" indent="-342900" algn="l" defTabSz="914400" rtl="0" eaLnBrk="1" fontAlgn="auto" latinLnBrk="0" hangingPunct="1">
              <a:lnSpc>
                <a:spcPct val="90000"/>
              </a:lnSpc>
              <a:spcBef>
                <a:spcPts val="0"/>
              </a:spcBef>
              <a:spcAft>
                <a:spcPts val="0"/>
              </a:spcAft>
              <a:buClr>
                <a:srgbClr val="000000"/>
              </a:buClr>
              <a:buSzPts val="2400"/>
              <a:buFont typeface="Arial"/>
              <a:buChar char="•"/>
              <a:tabLst/>
              <a:defRPr/>
            </a:pPr>
            <a:r>
              <a:rPr kumimoji="0" lang="ko-KR" altLang="en-US" sz="2400" b="0" i="0" u="none" strike="noStrike" kern="0" cap="none" spc="0" normalizeH="0" baseline="0" noProof="0" dirty="0">
                <a:ln>
                  <a:noFill/>
                </a:ln>
                <a:solidFill>
                  <a:srgbClr val="000000"/>
                </a:solidFill>
                <a:effectLst/>
                <a:uLnTx/>
                <a:uFillTx/>
                <a:latin typeface="Arial"/>
                <a:ea typeface="Arial"/>
                <a:cs typeface="Arial"/>
                <a:sym typeface="Arial"/>
              </a:rPr>
              <a:t>차량구매시 다양한 자료로 </a:t>
            </a:r>
            <a:r>
              <a:rPr kumimoji="0" lang="ko-KR" altLang="en-US" sz="2400" b="0" i="0" u="none" strike="noStrike" kern="0" cap="none" spc="0" normalizeH="0" baseline="0" noProof="0" dirty="0" err="1">
                <a:ln>
                  <a:noFill/>
                </a:ln>
                <a:solidFill>
                  <a:srgbClr val="000000"/>
                </a:solidFill>
                <a:effectLst/>
                <a:uLnTx/>
                <a:uFillTx/>
                <a:latin typeface="Arial"/>
                <a:ea typeface="Arial"/>
                <a:cs typeface="Arial"/>
                <a:sym typeface="Arial"/>
              </a:rPr>
              <a:t>부터</a:t>
            </a:r>
            <a:r>
              <a:rPr kumimoji="0" lang="ko-KR" altLang="en-US" sz="2400" b="0" i="0" u="none" strike="noStrike" kern="0" cap="none" spc="0" normalizeH="0" baseline="0" noProof="0" dirty="0">
                <a:ln>
                  <a:noFill/>
                </a:ln>
                <a:solidFill>
                  <a:srgbClr val="000000"/>
                </a:solidFill>
                <a:effectLst/>
                <a:uLnTx/>
                <a:uFillTx/>
                <a:latin typeface="Arial"/>
                <a:ea typeface="Arial"/>
                <a:cs typeface="Arial"/>
                <a:sym typeface="Arial"/>
              </a:rPr>
              <a:t> 차량을 평가하는데 도움을 줄 수 있다</a:t>
            </a:r>
            <a:endParaRPr kumimoji="0" lang="en-US" altLang="ko-KR" sz="2400" b="0" i="0" u="none" strike="noStrike" kern="0" cap="none" spc="0" normalizeH="0" baseline="0" noProof="0" dirty="0">
              <a:ln>
                <a:noFill/>
              </a:ln>
              <a:solidFill>
                <a:srgbClr val="000000"/>
              </a:solidFill>
              <a:effectLst/>
              <a:uLnTx/>
              <a:uFillTx/>
              <a:latin typeface="Arial"/>
              <a:ea typeface="Arial"/>
              <a:cs typeface="Arial"/>
              <a:sym typeface="Arial"/>
            </a:endParaRPr>
          </a:p>
          <a:p>
            <a:pPr marL="342900" marR="0" lvl="0" indent="-342900" algn="l" defTabSz="914400" rtl="0" eaLnBrk="1" fontAlgn="auto" latinLnBrk="0" hangingPunct="1">
              <a:lnSpc>
                <a:spcPct val="90000"/>
              </a:lnSpc>
              <a:spcBef>
                <a:spcPts val="0"/>
              </a:spcBef>
              <a:spcAft>
                <a:spcPts val="0"/>
              </a:spcAft>
              <a:buClr>
                <a:srgbClr val="000000"/>
              </a:buClr>
              <a:buSzPts val="2400"/>
              <a:buFont typeface="Arial"/>
              <a:buChar char="•"/>
              <a:tabLst/>
              <a:defRPr/>
            </a:pPr>
            <a:endParaRPr kumimoji="0" lang="en-US" altLang="ko-KR" sz="2400" b="0" i="0" u="none" strike="noStrike" kern="0" cap="none" spc="0" normalizeH="0" baseline="0" noProof="0" dirty="0">
              <a:ln>
                <a:noFill/>
              </a:ln>
              <a:solidFill>
                <a:srgbClr val="000000"/>
              </a:solidFill>
              <a:effectLst/>
              <a:uLnTx/>
              <a:uFillTx/>
              <a:latin typeface="Arial"/>
              <a:ea typeface="Arial"/>
              <a:cs typeface="Arial"/>
              <a:sym typeface="Arial"/>
            </a:endParaRPr>
          </a:p>
          <a:p>
            <a:pPr marL="342900" marR="0" lvl="0" indent="-342900" algn="l" defTabSz="914400" rtl="0" eaLnBrk="1" fontAlgn="auto" latinLnBrk="0" hangingPunct="1">
              <a:lnSpc>
                <a:spcPct val="90000"/>
              </a:lnSpc>
              <a:spcBef>
                <a:spcPts val="0"/>
              </a:spcBef>
              <a:spcAft>
                <a:spcPts val="0"/>
              </a:spcAft>
              <a:buClr>
                <a:srgbClr val="000000"/>
              </a:buClr>
              <a:buSzPts val="2400"/>
              <a:buFont typeface="Arial"/>
              <a:buChar char="•"/>
              <a:tabLst/>
              <a:defRPr/>
            </a:pPr>
            <a:r>
              <a:rPr kumimoji="0" lang="ko-KR" altLang="en-US" sz="2400" b="0" i="0" u="none" strike="noStrike" kern="0" cap="none" spc="0" normalizeH="0" baseline="0" noProof="0" dirty="0">
                <a:ln>
                  <a:noFill/>
                </a:ln>
                <a:solidFill>
                  <a:srgbClr val="000000"/>
                </a:solidFill>
                <a:effectLst/>
                <a:uLnTx/>
                <a:uFillTx/>
                <a:latin typeface="Arial"/>
                <a:cs typeface="Arial"/>
                <a:sym typeface="Arial"/>
              </a:rPr>
              <a:t>범주형 자료의 전형적인 예제로 범주형 자료에 대한 기계학습 모델에 관해 배울 수 있다</a:t>
            </a:r>
            <a:endParaRPr kumimoji="0" lang="en-US" altLang="ko-KR" sz="2400" b="0" i="0" u="none" strike="noStrike" kern="0" cap="none" spc="0" normalizeH="0" baseline="0" noProof="0" dirty="0">
              <a:ln>
                <a:noFill/>
              </a:ln>
              <a:solidFill>
                <a:srgbClr val="000000"/>
              </a:solidFill>
              <a:effectLst/>
              <a:uLnTx/>
              <a:uFillTx/>
              <a:latin typeface="Arial"/>
              <a:cs typeface="Arial"/>
              <a:sym typeface="Arial"/>
            </a:endParaRPr>
          </a:p>
          <a:p>
            <a:pPr marL="342900" marR="0" lvl="0" indent="-342900" algn="l" defTabSz="914400" rtl="0" eaLnBrk="1" fontAlgn="auto" latinLnBrk="0" hangingPunct="1">
              <a:lnSpc>
                <a:spcPct val="90000"/>
              </a:lnSpc>
              <a:spcBef>
                <a:spcPts val="0"/>
              </a:spcBef>
              <a:spcAft>
                <a:spcPts val="0"/>
              </a:spcAft>
              <a:buClr>
                <a:srgbClr val="000000"/>
              </a:buClr>
              <a:buSzPts val="2400"/>
              <a:buFont typeface="Arial"/>
              <a:buChar char="•"/>
              <a:tabLst/>
              <a:defRPr/>
            </a:pPr>
            <a:endParaRPr kumimoji="0" lang="en-US" altLang="ko-KR" sz="2400" b="0" i="0" u="none" strike="noStrike" kern="0" cap="none" spc="0" normalizeH="0" baseline="0" noProof="0" dirty="0">
              <a:ln>
                <a:noFill/>
              </a:ln>
              <a:solidFill>
                <a:srgbClr val="000000"/>
              </a:solidFill>
              <a:effectLst/>
              <a:uLnTx/>
              <a:uFillTx/>
              <a:latin typeface="Arial"/>
              <a:ea typeface="Arial"/>
              <a:cs typeface="Arial"/>
              <a:sym typeface="Arial"/>
            </a:endParaRPr>
          </a:p>
          <a:p>
            <a:pPr marL="342900" marR="0" lvl="0" indent="-342900" algn="l" defTabSz="914400" rtl="0" eaLnBrk="1" fontAlgn="auto" latinLnBrk="0" hangingPunct="1">
              <a:lnSpc>
                <a:spcPct val="90000"/>
              </a:lnSpc>
              <a:spcBef>
                <a:spcPts val="0"/>
              </a:spcBef>
              <a:spcAft>
                <a:spcPts val="0"/>
              </a:spcAft>
              <a:buClr>
                <a:srgbClr val="000000"/>
              </a:buClr>
              <a:buSzPts val="2400"/>
              <a:buFont typeface="Arial"/>
              <a:buChar char="•"/>
              <a:tabLst/>
              <a:defRPr/>
            </a:pPr>
            <a:r>
              <a:rPr kumimoji="0" lang="ko-KR" altLang="en-US" sz="2400" b="0" i="0" u="none" strike="noStrike" kern="0" cap="none" spc="0" normalizeH="0" baseline="0" noProof="0" dirty="0">
                <a:ln>
                  <a:noFill/>
                </a:ln>
                <a:solidFill>
                  <a:srgbClr val="000000"/>
                </a:solidFill>
                <a:effectLst/>
                <a:uLnTx/>
                <a:uFillTx/>
                <a:latin typeface="Arial"/>
                <a:ea typeface="Arial"/>
                <a:cs typeface="Arial"/>
                <a:sym typeface="Arial"/>
              </a:rPr>
              <a:t>차량 평가에 대한 인공지능 활용 방법을 배울 수 있다</a:t>
            </a:r>
            <a:r>
              <a:rPr kumimoji="0" lang="en-US" altLang="ko-KR" sz="2400" b="0" i="0" u="none" strike="noStrike" kern="0" cap="none" spc="0" normalizeH="0" baseline="0" noProof="0" dirty="0">
                <a:ln>
                  <a:noFill/>
                </a:ln>
                <a:solidFill>
                  <a:srgbClr val="000000"/>
                </a:solidFill>
                <a:effectLst/>
                <a:uLnTx/>
                <a:uFillTx/>
                <a:latin typeface="Arial"/>
                <a:ea typeface="Arial"/>
                <a:cs typeface="Arial"/>
                <a:sym typeface="Arial"/>
              </a:rPr>
              <a:t>.</a:t>
            </a: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08"/>
        <p:cNvGrpSpPr/>
        <p:nvPr/>
      </p:nvGrpSpPr>
      <p:grpSpPr>
        <a:xfrm>
          <a:off x="0" y="0"/>
          <a:ext cx="0" cy="0"/>
          <a:chOff x="0" y="0"/>
          <a:chExt cx="0" cy="0"/>
        </a:xfrm>
      </p:grpSpPr>
      <p:sp>
        <p:nvSpPr>
          <p:cNvPr id="509" name="Google Shape;509;p8"/>
          <p:cNvSpPr txBox="1">
            <a:spLocks noGrp="1"/>
          </p:cNvSpPr>
          <p:nvPr>
            <p:ph type="title"/>
          </p:nvPr>
        </p:nvSpPr>
        <p:spPr>
          <a:xfrm>
            <a:off x="381000" y="221694"/>
            <a:ext cx="5715000" cy="11998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00"/>
              </a:buClr>
              <a:buSzPts val="3600"/>
              <a:buFont typeface="Play"/>
              <a:buNone/>
            </a:pPr>
            <a:r>
              <a:rPr lang="ko-KR" altLang="en-US" kern="1200" dirty="0">
                <a:solidFill>
                  <a:srgbClr val="000000"/>
                </a:solidFill>
                <a:latin typeface="+mj-lt"/>
                <a:ea typeface="+mj-ea"/>
                <a:cs typeface="+mj-cs"/>
              </a:rPr>
              <a:t>연습 시간</a:t>
            </a:r>
            <a:r>
              <a:rPr lang="en-US" kern="1200" dirty="0">
                <a:solidFill>
                  <a:srgbClr val="000000"/>
                </a:solidFill>
                <a:latin typeface="+mj-lt"/>
                <a:ea typeface="+mj-ea"/>
                <a:cs typeface="+mj-cs"/>
              </a:rPr>
              <a:t>!</a:t>
            </a:r>
            <a:endParaRPr kern="1200" dirty="0">
              <a:solidFill>
                <a:srgbClr val="000000"/>
              </a:solidFill>
              <a:latin typeface="+mj-lt"/>
              <a:ea typeface="+mj-ea"/>
              <a:cs typeface="+mj-cs"/>
            </a:endParaRPr>
          </a:p>
        </p:txBody>
      </p:sp>
      <p:sp>
        <p:nvSpPr>
          <p:cNvPr id="510" name="Google Shape;510;p8"/>
          <p:cNvSpPr txBox="1">
            <a:spLocks noGrp="1"/>
          </p:cNvSpPr>
          <p:nvPr>
            <p:ph type="body" idx="1"/>
          </p:nvPr>
        </p:nvSpPr>
        <p:spPr>
          <a:xfrm>
            <a:off x="381000" y="1421516"/>
            <a:ext cx="7242810" cy="530454"/>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000000"/>
              </a:buClr>
              <a:buSzPts val="2800"/>
              <a:buNone/>
            </a:pPr>
            <a:r>
              <a:rPr lang="ko-KR" altLang="en-US" dirty="0">
                <a:solidFill>
                  <a:srgbClr val="000000"/>
                </a:solidFill>
              </a:rPr>
              <a:t>상황</a:t>
            </a:r>
            <a:r>
              <a:rPr lang="en-US" dirty="0">
                <a:solidFill>
                  <a:srgbClr val="000000"/>
                </a:solidFill>
                <a:latin typeface="Arial"/>
                <a:ea typeface="Arial"/>
                <a:cs typeface="Arial"/>
                <a:sym typeface="Arial"/>
              </a:rPr>
              <a:t>:</a:t>
            </a:r>
            <a:endParaRPr dirty="0"/>
          </a:p>
        </p:txBody>
      </p:sp>
      <p:sp>
        <p:nvSpPr>
          <p:cNvPr id="511" name="Google Shape;511;p8"/>
          <p:cNvSpPr/>
          <p:nvPr/>
        </p:nvSpPr>
        <p:spPr>
          <a:xfrm>
            <a:off x="0" y="6400800"/>
            <a:ext cx="11734800" cy="457200"/>
          </a:xfrm>
          <a:prstGeom prst="rect">
            <a:avLst/>
          </a:prstGeom>
          <a:solidFill>
            <a:srgbClr val="708541"/>
          </a:solidFill>
          <a:ln>
            <a:noFill/>
          </a:ln>
        </p:spPr>
        <p:txBody>
          <a:bodyPr spcFirstLastPara="1" wrap="square" lIns="50800" tIns="50800" rIns="50800" bIns="50800" anchor="ctr" anchorCtr="0">
            <a:noAutofit/>
          </a:bodyPr>
          <a:lstStyle/>
          <a:p>
            <a:pPr marL="0" marR="0" lvl="0" indent="0" algn="ctr" defTabSz="914400" rtl="0" eaLnBrk="1" fontAlgn="auto" latinLnBrk="0" hangingPunct="1">
              <a:lnSpc>
                <a:spcPct val="100000"/>
              </a:lnSpc>
              <a:spcBef>
                <a:spcPts val="0"/>
              </a:spcBef>
              <a:spcAft>
                <a:spcPts val="0"/>
              </a:spcAft>
              <a:buClr>
                <a:srgbClr val="525252"/>
              </a:buClr>
              <a:buSzPts val="3200"/>
              <a:buFont typeface="Play"/>
              <a:buNone/>
              <a:tabLst/>
              <a:defRPr/>
            </a:pPr>
            <a:endParaRPr kumimoji="0" sz="3200" b="0" i="0" u="none" strike="noStrike" kern="0" cap="none" spc="0" normalizeH="0" baseline="0" noProof="0">
              <a:ln>
                <a:noFill/>
              </a:ln>
              <a:solidFill>
                <a:srgbClr val="FFFFFF"/>
              </a:solidFill>
              <a:effectLst/>
              <a:uLnTx/>
              <a:uFillTx/>
              <a:latin typeface="Play"/>
              <a:ea typeface="Play"/>
              <a:cs typeface="Play"/>
              <a:sym typeface="Play"/>
            </a:endParaRPr>
          </a:p>
        </p:txBody>
      </p:sp>
      <p:sp>
        <p:nvSpPr>
          <p:cNvPr id="512" name="Google Shape;512;p8"/>
          <p:cNvSpPr/>
          <p:nvPr/>
        </p:nvSpPr>
        <p:spPr>
          <a:xfrm>
            <a:off x="11734800" y="0"/>
            <a:ext cx="457200" cy="6400800"/>
          </a:xfrm>
          <a:prstGeom prst="rect">
            <a:avLst/>
          </a:prstGeom>
          <a:solidFill>
            <a:srgbClr val="708541"/>
          </a:solidFill>
          <a:ln>
            <a:noFill/>
          </a:ln>
        </p:spPr>
        <p:txBody>
          <a:bodyPr spcFirstLastPara="1" wrap="square" lIns="50800" tIns="50800" rIns="50800" bIns="50800" anchor="ctr" anchorCtr="0">
            <a:noAutofit/>
          </a:bodyPr>
          <a:lstStyle/>
          <a:p>
            <a:pPr marL="0" marR="0" lvl="0" indent="0" algn="ctr" defTabSz="914400" rtl="0" eaLnBrk="1" fontAlgn="auto" latinLnBrk="0" hangingPunct="1">
              <a:lnSpc>
                <a:spcPct val="100000"/>
              </a:lnSpc>
              <a:spcBef>
                <a:spcPts val="0"/>
              </a:spcBef>
              <a:spcAft>
                <a:spcPts val="0"/>
              </a:spcAft>
              <a:buClr>
                <a:srgbClr val="525252"/>
              </a:buClr>
              <a:buSzPts val="3200"/>
              <a:buFont typeface="Play"/>
              <a:buNone/>
              <a:tabLst/>
              <a:defRPr/>
            </a:pPr>
            <a:endParaRPr kumimoji="0" sz="3200" b="0" i="0" u="none" strike="noStrike" kern="0" cap="none" spc="0" normalizeH="0" baseline="0" noProof="0">
              <a:ln>
                <a:noFill/>
              </a:ln>
              <a:solidFill>
                <a:srgbClr val="FFFFFF"/>
              </a:solidFill>
              <a:effectLst/>
              <a:uLnTx/>
              <a:uFillTx/>
              <a:latin typeface="Play"/>
              <a:ea typeface="Play"/>
              <a:cs typeface="Play"/>
              <a:sym typeface="Play"/>
            </a:endParaRPr>
          </a:p>
        </p:txBody>
      </p:sp>
      <p:sp>
        <p:nvSpPr>
          <p:cNvPr id="513" name="Google Shape;513;p8"/>
          <p:cNvSpPr/>
          <p:nvPr/>
        </p:nvSpPr>
        <p:spPr>
          <a:xfrm>
            <a:off x="11734800" y="6400800"/>
            <a:ext cx="457200" cy="457200"/>
          </a:xfrm>
          <a:prstGeom prst="rect">
            <a:avLst/>
          </a:prstGeom>
          <a:solidFill>
            <a:srgbClr val="8BAE46"/>
          </a:solidFill>
          <a:ln>
            <a:noFill/>
          </a:ln>
        </p:spPr>
        <p:txBody>
          <a:bodyPr spcFirstLastPara="1" wrap="square" lIns="50800" tIns="50800" rIns="50800" bIns="50800" anchor="ctr" anchorCtr="0">
            <a:noAutofit/>
          </a:bodyPr>
          <a:lstStyle/>
          <a:p>
            <a:pPr marL="0" marR="0" lvl="0" indent="0" algn="ctr" defTabSz="914400" rtl="0" eaLnBrk="1" fontAlgn="auto" latinLnBrk="0" hangingPunct="1">
              <a:lnSpc>
                <a:spcPct val="100000"/>
              </a:lnSpc>
              <a:spcBef>
                <a:spcPts val="0"/>
              </a:spcBef>
              <a:spcAft>
                <a:spcPts val="0"/>
              </a:spcAft>
              <a:buClr>
                <a:srgbClr val="525252"/>
              </a:buClr>
              <a:buSzPts val="3200"/>
              <a:buFont typeface="Play"/>
              <a:buNone/>
              <a:tabLst/>
              <a:defRPr/>
            </a:pPr>
            <a:endParaRPr kumimoji="0" sz="3200" b="0" i="0" u="none" strike="noStrike" kern="0" cap="none" spc="0" normalizeH="0" baseline="0" noProof="0">
              <a:ln>
                <a:noFill/>
              </a:ln>
              <a:solidFill>
                <a:srgbClr val="FFFFFF"/>
              </a:solidFill>
              <a:effectLst/>
              <a:uLnTx/>
              <a:uFillTx/>
              <a:latin typeface="Play"/>
              <a:ea typeface="Play"/>
              <a:cs typeface="Play"/>
              <a:sym typeface="Play"/>
            </a:endParaRPr>
          </a:p>
        </p:txBody>
      </p:sp>
      <p:sp>
        <p:nvSpPr>
          <p:cNvPr id="514" name="Google Shape;514;p8"/>
          <p:cNvSpPr txBox="1"/>
          <p:nvPr/>
        </p:nvSpPr>
        <p:spPr>
          <a:xfrm>
            <a:off x="11898805" y="6553045"/>
            <a:ext cx="142668" cy="153888"/>
          </a:xfrm>
          <a:prstGeom prst="rect">
            <a:avLst/>
          </a:prstGeom>
          <a:noFill/>
          <a:ln>
            <a:noFill/>
          </a:ln>
        </p:spPr>
        <p:txBody>
          <a:bodyPr spcFirstLastPara="1" wrap="square" lIns="0" tIns="0" rIns="0" bIns="0" anchor="t" anchorCtr="0">
            <a:spAutoFit/>
          </a:bodyPr>
          <a:lstStyle/>
          <a:p>
            <a:pPr marL="0" marR="0" lvl="0" indent="0" algn="ctr" defTabSz="914400" rtl="0" eaLnBrk="1" fontAlgn="auto" latinLnBrk="0" hangingPunct="1">
              <a:lnSpc>
                <a:spcPct val="100000"/>
              </a:lnSpc>
              <a:spcBef>
                <a:spcPts val="0"/>
              </a:spcBef>
              <a:spcAft>
                <a:spcPts val="0"/>
              </a:spcAft>
              <a:buClr>
                <a:srgbClr val="FFFFFF"/>
              </a:buClr>
              <a:buSzPts val="1000"/>
              <a:buFont typeface="Play"/>
              <a:buNone/>
              <a:tabLst/>
              <a:defRPr/>
            </a:pPr>
            <a:fld id="{00000000-1234-1234-1234-123412341234}" type="slidenum">
              <a:rPr kumimoji="0" lang="en-US" sz="1000" b="0" i="0" u="none" strike="noStrike" kern="0" cap="none" spc="0" normalizeH="0" baseline="0" noProof="0">
                <a:ln>
                  <a:noFill/>
                </a:ln>
                <a:solidFill>
                  <a:srgbClr val="FFFFFF"/>
                </a:solidFill>
                <a:effectLst/>
                <a:uLnTx/>
                <a:uFillTx/>
                <a:latin typeface="Play"/>
                <a:ea typeface="Play"/>
                <a:cs typeface="Play"/>
                <a:sym typeface="Play"/>
              </a:rPr>
              <a:pPr marL="0" marR="0" lvl="0" indent="0" algn="ctr" defTabSz="914400" rtl="0" eaLnBrk="1" fontAlgn="auto" latinLnBrk="0" hangingPunct="1">
                <a:lnSpc>
                  <a:spcPct val="100000"/>
                </a:lnSpc>
                <a:spcBef>
                  <a:spcPts val="0"/>
                </a:spcBef>
                <a:spcAft>
                  <a:spcPts val="0"/>
                </a:spcAft>
                <a:buClr>
                  <a:srgbClr val="FFFFFF"/>
                </a:buClr>
                <a:buSzPts val="1000"/>
                <a:buFont typeface="Play"/>
                <a:buNone/>
                <a:tabLst/>
                <a:defRPr/>
              </a:pPr>
              <a:t>27</a:t>
            </a:fld>
            <a:endParaRPr kumimoji="0" sz="1000" b="0" i="0" u="none" strike="noStrike" kern="0" cap="none" spc="0" normalizeH="0" baseline="0" noProof="0">
              <a:ln>
                <a:noFill/>
              </a:ln>
              <a:solidFill>
                <a:srgbClr val="FFFFFF"/>
              </a:solidFill>
              <a:effectLst/>
              <a:uLnTx/>
              <a:uFillTx/>
              <a:latin typeface="Play"/>
              <a:ea typeface="Play"/>
              <a:cs typeface="Play"/>
              <a:sym typeface="Play"/>
            </a:endParaRPr>
          </a:p>
        </p:txBody>
      </p:sp>
      <p:pic>
        <p:nvPicPr>
          <p:cNvPr id="515" name="Google Shape;515;p8" descr="Text&#10;&#10;Description automatically generated with medium confidence"/>
          <p:cNvPicPr preferRelativeResize="0"/>
          <p:nvPr/>
        </p:nvPicPr>
        <p:blipFill rotWithShape="1">
          <a:blip r:embed="rId3">
            <a:alphaModFix/>
          </a:blip>
          <a:srcRect/>
          <a:stretch/>
        </p:blipFill>
        <p:spPr>
          <a:xfrm>
            <a:off x="10579394" y="6249950"/>
            <a:ext cx="1080977" cy="608050"/>
          </a:xfrm>
          <a:prstGeom prst="rect">
            <a:avLst/>
          </a:prstGeom>
          <a:noFill/>
          <a:ln>
            <a:noFill/>
          </a:ln>
        </p:spPr>
      </p:pic>
      <p:sp>
        <p:nvSpPr>
          <p:cNvPr id="516" name="Google Shape;516;p8"/>
          <p:cNvSpPr txBox="1"/>
          <p:nvPr/>
        </p:nvSpPr>
        <p:spPr>
          <a:xfrm>
            <a:off x="381000" y="1951970"/>
            <a:ext cx="10962190" cy="3395282"/>
          </a:xfrm>
          <a:prstGeom prst="rect">
            <a:avLst/>
          </a:prstGeom>
          <a:noFill/>
          <a:ln>
            <a:noFill/>
          </a:ln>
        </p:spPr>
        <p:txBody>
          <a:bodyPr spcFirstLastPara="1" wrap="square" lIns="91425" tIns="45700" rIns="91425" bIns="45700" anchor="t" anchorCtr="0">
            <a:noAutofit/>
          </a:bodyPr>
          <a:lstStyle/>
          <a:p>
            <a:pPr marL="342900" marR="0" lvl="0" indent="-342900" algn="l" defTabSz="914400" rtl="0" eaLnBrk="1" fontAlgn="auto" latinLnBrk="0" hangingPunct="1">
              <a:lnSpc>
                <a:spcPct val="90000"/>
              </a:lnSpc>
              <a:spcBef>
                <a:spcPts val="0"/>
              </a:spcBef>
              <a:spcAft>
                <a:spcPts val="0"/>
              </a:spcAft>
              <a:buClr>
                <a:srgbClr val="000000"/>
              </a:buClr>
              <a:buSzPts val="2400"/>
              <a:buFont typeface="Arial"/>
              <a:buChar char="•"/>
              <a:tabLst/>
              <a:defRPr/>
            </a:pPr>
            <a:r>
              <a:rPr kumimoji="0" lang="ko-KR" altLang="en-US" sz="2400" b="0" i="0" u="none" strike="noStrike" kern="0" cap="none" spc="0" normalizeH="0" baseline="0" noProof="0" dirty="0">
                <a:ln>
                  <a:noFill/>
                </a:ln>
                <a:solidFill>
                  <a:srgbClr val="000000"/>
                </a:solidFill>
                <a:effectLst/>
                <a:uLnTx/>
                <a:uFillTx/>
                <a:latin typeface="Arial"/>
                <a:ea typeface="Arial"/>
                <a:cs typeface="Arial"/>
                <a:sym typeface="Arial"/>
              </a:rPr>
              <a:t>당신은 차량 구매에 대해 고민하고 있습니다</a:t>
            </a:r>
            <a:r>
              <a:rPr kumimoji="0" lang="en-US" altLang="ko-KR" sz="2400" b="0" i="0" u="none" strike="noStrike" kern="0" cap="none" spc="0" normalizeH="0" baseline="0" noProof="0" dirty="0">
                <a:ln>
                  <a:noFill/>
                </a:ln>
                <a:solidFill>
                  <a:srgbClr val="000000"/>
                </a:solidFill>
                <a:effectLst/>
                <a:uLnTx/>
                <a:uFillTx/>
                <a:latin typeface="Arial"/>
                <a:ea typeface="Arial"/>
                <a:cs typeface="Arial"/>
                <a:sym typeface="Arial"/>
              </a:rPr>
              <a:t>.</a:t>
            </a:r>
          </a:p>
          <a:p>
            <a:pPr marL="342900" marR="0" lvl="0" indent="-342900" algn="l" defTabSz="914400" rtl="0" eaLnBrk="1" fontAlgn="auto" latinLnBrk="0" hangingPunct="1">
              <a:lnSpc>
                <a:spcPct val="90000"/>
              </a:lnSpc>
              <a:spcBef>
                <a:spcPts val="0"/>
              </a:spcBef>
              <a:spcAft>
                <a:spcPts val="0"/>
              </a:spcAft>
              <a:buClr>
                <a:srgbClr val="000000"/>
              </a:buClr>
              <a:buSzPts val="2400"/>
              <a:buFont typeface="Arial"/>
              <a:buChar char="•"/>
              <a:tabLst/>
              <a:defRPr/>
            </a:pPr>
            <a:endParaRPr kumimoji="0" lang="en-US" altLang="ko-KR" sz="2400" b="0" i="0" u="none" strike="noStrike" kern="0" cap="none" spc="0" normalizeH="0" baseline="0" noProof="0" dirty="0">
              <a:ln>
                <a:noFill/>
              </a:ln>
              <a:solidFill>
                <a:srgbClr val="000000"/>
              </a:solidFill>
              <a:effectLst/>
              <a:uLnTx/>
              <a:uFillTx/>
              <a:latin typeface="Arial"/>
              <a:ea typeface="Arial"/>
              <a:cs typeface="Arial"/>
              <a:sym typeface="Arial"/>
            </a:endParaRPr>
          </a:p>
          <a:p>
            <a:pPr marL="342900" lvl="0" indent="-342900">
              <a:lnSpc>
                <a:spcPct val="90000"/>
              </a:lnSpc>
              <a:buClr>
                <a:srgbClr val="000000"/>
              </a:buClr>
              <a:buSzPts val="2400"/>
              <a:buFont typeface="Arial"/>
              <a:buChar char="•"/>
              <a:defRPr/>
            </a:pPr>
            <a:r>
              <a:rPr kumimoji="0" lang="ko-KR" altLang="en-US" sz="2400" b="0" i="0" u="none" strike="noStrike" kern="0" cap="none" spc="0" normalizeH="0" baseline="0" noProof="0" dirty="0">
                <a:ln>
                  <a:noFill/>
                </a:ln>
                <a:solidFill>
                  <a:srgbClr val="000000"/>
                </a:solidFill>
                <a:effectLst/>
                <a:uLnTx/>
                <a:uFillTx/>
                <a:latin typeface="Arial"/>
                <a:ea typeface="Arial"/>
                <a:cs typeface="Arial"/>
                <a:sym typeface="Arial"/>
              </a:rPr>
              <a:t>과거의 자동차에 대한 다양한 자료</a:t>
            </a:r>
            <a:r>
              <a:rPr kumimoji="0" lang="en-US" altLang="ko-KR" sz="2400" b="0" i="0" u="none" strike="noStrike" kern="0" cap="none" spc="0" normalizeH="0" baseline="0" noProof="0" dirty="0">
                <a:ln>
                  <a:noFill/>
                </a:ln>
                <a:solidFill>
                  <a:srgbClr val="000000"/>
                </a:solidFill>
                <a:effectLst/>
                <a:uLnTx/>
                <a:uFillTx/>
                <a:latin typeface="Arial"/>
                <a:ea typeface="Arial"/>
                <a:cs typeface="Arial"/>
                <a:sym typeface="Arial"/>
              </a:rPr>
              <a:t>(</a:t>
            </a:r>
            <a:r>
              <a:rPr lang="ko-KR" altLang="en-US" sz="2400" kern="0" dirty="0">
                <a:solidFill>
                  <a:srgbClr val="000000"/>
                </a:solidFill>
                <a:cs typeface="Arial"/>
                <a:sym typeface="Arial"/>
              </a:rPr>
              <a:t>구매가격</a:t>
            </a:r>
            <a:r>
              <a:rPr lang="en-US" altLang="ko-KR" sz="2400" kern="0" dirty="0">
                <a:solidFill>
                  <a:srgbClr val="000000"/>
                </a:solidFill>
                <a:cs typeface="Arial"/>
                <a:sym typeface="Arial"/>
              </a:rPr>
              <a:t>, </a:t>
            </a:r>
            <a:r>
              <a:rPr lang="ko-KR" altLang="en-US" sz="2400" kern="0" dirty="0">
                <a:solidFill>
                  <a:srgbClr val="000000"/>
                </a:solidFill>
                <a:cs typeface="Arial"/>
                <a:sym typeface="Arial"/>
              </a:rPr>
              <a:t>유지비용</a:t>
            </a:r>
            <a:r>
              <a:rPr lang="en-US" altLang="ko-KR" sz="2400" kern="0" dirty="0">
                <a:solidFill>
                  <a:srgbClr val="000000"/>
                </a:solidFill>
                <a:cs typeface="Arial"/>
                <a:sym typeface="Arial"/>
              </a:rPr>
              <a:t>, </a:t>
            </a:r>
            <a:r>
              <a:rPr lang="ko-KR" altLang="en-US" sz="2400" kern="0" dirty="0">
                <a:solidFill>
                  <a:srgbClr val="000000"/>
                </a:solidFill>
                <a:cs typeface="Arial"/>
                <a:sym typeface="Arial"/>
              </a:rPr>
              <a:t>탑승인원 등</a:t>
            </a:r>
            <a:r>
              <a:rPr lang="en-US" altLang="ko-KR" sz="2400" kern="0" dirty="0">
                <a:solidFill>
                  <a:srgbClr val="000000"/>
                </a:solidFill>
                <a:cs typeface="Arial"/>
                <a:sym typeface="Arial"/>
              </a:rPr>
              <a:t>)</a:t>
            </a:r>
            <a:r>
              <a:rPr kumimoji="0" lang="ko-KR" altLang="en-US" sz="2400" b="0" i="0" u="none" strike="noStrike" kern="0" cap="none" spc="0" normalizeH="0" baseline="0" noProof="0" dirty="0">
                <a:ln>
                  <a:noFill/>
                </a:ln>
                <a:solidFill>
                  <a:srgbClr val="000000"/>
                </a:solidFill>
                <a:effectLst/>
                <a:uLnTx/>
                <a:uFillTx/>
                <a:latin typeface="Arial"/>
                <a:ea typeface="Arial"/>
                <a:cs typeface="Arial"/>
                <a:sym typeface="Arial"/>
              </a:rPr>
              <a:t>로 부터 자동차의 평가 판단이 정리된 데이터를 제공 받을 수 있습니다</a:t>
            </a:r>
            <a:r>
              <a:rPr kumimoji="0" lang="en-US" altLang="ko-KR" sz="2400" b="0" i="0" u="none" strike="noStrike" kern="0" cap="none" spc="0" normalizeH="0" baseline="0" noProof="0" dirty="0">
                <a:ln>
                  <a:noFill/>
                </a:ln>
                <a:solidFill>
                  <a:srgbClr val="000000"/>
                </a:solidFill>
                <a:effectLst/>
                <a:uLnTx/>
                <a:uFillTx/>
                <a:latin typeface="Arial"/>
                <a:ea typeface="Arial"/>
                <a:cs typeface="Arial"/>
                <a:sym typeface="Arial"/>
              </a:rPr>
              <a:t>.</a:t>
            </a:r>
          </a:p>
          <a:p>
            <a:pPr marL="342900" marR="0" lvl="0" indent="-342900" algn="l" defTabSz="914400" rtl="0" eaLnBrk="1" fontAlgn="auto" latinLnBrk="0" hangingPunct="1">
              <a:lnSpc>
                <a:spcPct val="90000"/>
              </a:lnSpc>
              <a:spcBef>
                <a:spcPts val="0"/>
              </a:spcBef>
              <a:spcAft>
                <a:spcPts val="0"/>
              </a:spcAft>
              <a:buClr>
                <a:srgbClr val="000000"/>
              </a:buClr>
              <a:buSzPts val="2400"/>
              <a:buFont typeface="Arial"/>
              <a:buChar char="•"/>
              <a:tabLst/>
              <a:defRPr/>
            </a:pPr>
            <a:endParaRPr kumimoji="0" lang="en-US" sz="2400" b="0" i="0" u="none" strike="noStrike" kern="0" cap="none" spc="0" normalizeH="0" baseline="0" noProof="0" dirty="0">
              <a:ln>
                <a:noFill/>
              </a:ln>
              <a:solidFill>
                <a:srgbClr val="000000"/>
              </a:solidFill>
              <a:effectLst/>
              <a:uLnTx/>
              <a:uFillTx/>
              <a:latin typeface="Arial"/>
              <a:cs typeface="Arial"/>
              <a:sym typeface="Arial"/>
            </a:endParaRPr>
          </a:p>
          <a:p>
            <a:pPr marL="342900" marR="0" lvl="0" indent="-342900" algn="l" defTabSz="914400" rtl="0" eaLnBrk="1" fontAlgn="auto" latinLnBrk="0" hangingPunct="1">
              <a:lnSpc>
                <a:spcPct val="90000"/>
              </a:lnSpc>
              <a:spcBef>
                <a:spcPts val="0"/>
              </a:spcBef>
              <a:spcAft>
                <a:spcPts val="0"/>
              </a:spcAft>
              <a:buClr>
                <a:srgbClr val="000000"/>
              </a:buClr>
              <a:buSzPts val="2400"/>
              <a:buFont typeface="Arial"/>
              <a:buChar char="•"/>
              <a:tabLst/>
              <a:defRPr/>
            </a:pPr>
            <a:r>
              <a:rPr kumimoji="0" lang="ko-KR" altLang="en-US" sz="2400" b="0" i="0" u="none" strike="noStrike" kern="0" cap="none" spc="0" normalizeH="0" baseline="0" noProof="0" dirty="0">
                <a:ln>
                  <a:noFill/>
                </a:ln>
                <a:solidFill>
                  <a:srgbClr val="000000"/>
                </a:solidFill>
                <a:effectLst/>
                <a:uLnTx/>
                <a:uFillTx/>
                <a:latin typeface="Arial"/>
                <a:ea typeface="Arial"/>
                <a:cs typeface="Arial"/>
                <a:sym typeface="Arial"/>
              </a:rPr>
              <a:t>관심있는 차량이 어떠한 평가를 받을 수 있는지 궁금합니다</a:t>
            </a:r>
            <a:r>
              <a:rPr kumimoji="0" lang="en-US" altLang="ko-KR" sz="2400" b="0" i="0" u="none" strike="noStrike" kern="0" cap="none" spc="0" normalizeH="0" baseline="0" noProof="0" dirty="0">
                <a:ln>
                  <a:noFill/>
                </a:ln>
                <a:solidFill>
                  <a:srgbClr val="000000"/>
                </a:solidFill>
                <a:effectLst/>
                <a:uLnTx/>
                <a:uFillTx/>
                <a:latin typeface="Arial"/>
                <a:ea typeface="Arial"/>
                <a:cs typeface="Arial"/>
                <a:sym typeface="Arial"/>
              </a:rPr>
              <a:t>.</a:t>
            </a:r>
            <a:endParaRPr kumimoji="0" sz="1400" b="0" i="0" u="none" strike="noStrike" kern="0" cap="none" spc="0" normalizeH="0" baseline="0" noProof="0" dirty="0">
              <a:ln>
                <a:noFill/>
              </a:ln>
              <a:solidFill>
                <a:srgbClr val="000000"/>
              </a:solidFill>
              <a:effectLst/>
              <a:uLnTx/>
              <a:uFillTx/>
              <a:latin typeface="Arial"/>
              <a:cs typeface="Arial"/>
              <a:sym typeface="Aria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20"/>
        <p:cNvGrpSpPr/>
        <p:nvPr/>
      </p:nvGrpSpPr>
      <p:grpSpPr>
        <a:xfrm>
          <a:off x="0" y="0"/>
          <a:ext cx="0" cy="0"/>
          <a:chOff x="0" y="0"/>
          <a:chExt cx="0" cy="0"/>
        </a:xfrm>
      </p:grpSpPr>
      <p:sp>
        <p:nvSpPr>
          <p:cNvPr id="521" name="Google Shape;521;p9"/>
          <p:cNvSpPr txBox="1">
            <a:spLocks noGrp="1"/>
          </p:cNvSpPr>
          <p:nvPr>
            <p:ph type="title"/>
          </p:nvPr>
        </p:nvSpPr>
        <p:spPr>
          <a:xfrm>
            <a:off x="380999" y="221694"/>
            <a:ext cx="8067261" cy="1199822"/>
          </a:xfrm>
          <a:prstGeom prst="rect">
            <a:avLst/>
          </a:prstGeom>
          <a:noFill/>
          <a:ln>
            <a:noFill/>
          </a:ln>
        </p:spPr>
        <p:txBody>
          <a:bodyPr spcFirstLastPara="1" wrap="square" lIns="91425" tIns="45700" rIns="91425" bIns="45700" anchor="ctr" anchorCtr="0">
            <a:normAutofit/>
          </a:bodyPr>
          <a:lstStyle/>
          <a:p>
            <a:pPr lvl="0">
              <a:buClr>
                <a:srgbClr val="000000"/>
              </a:buClr>
              <a:buSzPts val="3600"/>
            </a:pPr>
            <a:r>
              <a:rPr lang="en-US" altLang="ko-KR" dirty="0">
                <a:solidFill>
                  <a:srgbClr val="000000"/>
                </a:solidFill>
                <a:latin typeface="IntelOne Display Light" panose="020B0403020203020204" pitchFamily="34" charset="0"/>
                <a:ea typeface="Intel Clear Light" panose="020B0404020203020204" pitchFamily="34" charset="0"/>
                <a:cs typeface="Intel Clear Light" panose="020B0404020203020204" pitchFamily="34" charset="0"/>
                <a:sym typeface="Helvetica"/>
              </a:rPr>
              <a:t>AI </a:t>
            </a:r>
            <a:r>
              <a:rPr lang="ko-KR" altLang="en-US" dirty="0">
                <a:solidFill>
                  <a:srgbClr val="000000"/>
                </a:solidFill>
                <a:latin typeface="IntelOne Display Light" panose="020B0403020203020204" pitchFamily="34" charset="0"/>
                <a:ea typeface="Intel Clear Light" panose="020B0404020203020204" pitchFamily="34" charset="0"/>
                <a:cs typeface="Intel Clear Light" panose="020B0404020203020204" pitchFamily="34" charset="0"/>
                <a:sym typeface="Helvetica"/>
              </a:rPr>
              <a:t>프로젝트 사이클</a:t>
            </a:r>
            <a:endParaRPr dirty="0">
              <a:solidFill>
                <a:srgbClr val="000000"/>
              </a:solidFill>
              <a:latin typeface="+mn-ea"/>
              <a:ea typeface="+mn-ea"/>
              <a:cs typeface="Play"/>
              <a:sym typeface="Play"/>
            </a:endParaRPr>
          </a:p>
        </p:txBody>
      </p:sp>
      <p:sp>
        <p:nvSpPr>
          <p:cNvPr id="522" name="Google Shape;522;p9"/>
          <p:cNvSpPr/>
          <p:nvPr/>
        </p:nvSpPr>
        <p:spPr>
          <a:xfrm>
            <a:off x="0" y="6400800"/>
            <a:ext cx="11734800" cy="457200"/>
          </a:xfrm>
          <a:prstGeom prst="rect">
            <a:avLst/>
          </a:prstGeom>
          <a:solidFill>
            <a:srgbClr val="708541"/>
          </a:solidFill>
          <a:ln>
            <a:noFill/>
          </a:ln>
        </p:spPr>
        <p:txBody>
          <a:bodyPr spcFirstLastPara="1" wrap="square" lIns="50800" tIns="50800" rIns="50800" bIns="50800" anchor="ctr" anchorCtr="0">
            <a:noAutofit/>
          </a:bodyPr>
          <a:lstStyle/>
          <a:p>
            <a:pPr marL="0" marR="0" lvl="0" indent="0" algn="ctr" defTabSz="914400" rtl="0" eaLnBrk="1" fontAlgn="auto" latinLnBrk="0" hangingPunct="1">
              <a:lnSpc>
                <a:spcPct val="100000"/>
              </a:lnSpc>
              <a:spcBef>
                <a:spcPts val="0"/>
              </a:spcBef>
              <a:spcAft>
                <a:spcPts val="0"/>
              </a:spcAft>
              <a:buClr>
                <a:srgbClr val="525252"/>
              </a:buClr>
              <a:buSzPts val="3200"/>
              <a:buFont typeface="Play"/>
              <a:buNone/>
              <a:tabLst/>
              <a:defRPr/>
            </a:pPr>
            <a:endParaRPr kumimoji="0" sz="3200" b="0" i="0" u="none" strike="noStrike" kern="0" cap="none" spc="0" normalizeH="0" baseline="0" noProof="0">
              <a:ln>
                <a:noFill/>
              </a:ln>
              <a:solidFill>
                <a:srgbClr val="FFFFFF"/>
              </a:solidFill>
              <a:effectLst/>
              <a:uLnTx/>
              <a:uFillTx/>
              <a:latin typeface="+mn-ea"/>
              <a:cs typeface="Play"/>
              <a:sym typeface="Play"/>
            </a:endParaRPr>
          </a:p>
        </p:txBody>
      </p:sp>
      <p:sp>
        <p:nvSpPr>
          <p:cNvPr id="523" name="Google Shape;523;p9"/>
          <p:cNvSpPr/>
          <p:nvPr/>
        </p:nvSpPr>
        <p:spPr>
          <a:xfrm>
            <a:off x="11734800" y="0"/>
            <a:ext cx="457200" cy="6400800"/>
          </a:xfrm>
          <a:prstGeom prst="rect">
            <a:avLst/>
          </a:prstGeom>
          <a:solidFill>
            <a:srgbClr val="708541"/>
          </a:solidFill>
          <a:ln>
            <a:noFill/>
          </a:ln>
        </p:spPr>
        <p:txBody>
          <a:bodyPr spcFirstLastPara="1" wrap="square" lIns="50800" tIns="50800" rIns="50800" bIns="50800" anchor="ctr" anchorCtr="0">
            <a:noAutofit/>
          </a:bodyPr>
          <a:lstStyle/>
          <a:p>
            <a:pPr marL="0" marR="0" lvl="0" indent="0" algn="ctr" defTabSz="914400" rtl="0" eaLnBrk="1" fontAlgn="auto" latinLnBrk="0" hangingPunct="1">
              <a:lnSpc>
                <a:spcPct val="100000"/>
              </a:lnSpc>
              <a:spcBef>
                <a:spcPts val="0"/>
              </a:spcBef>
              <a:spcAft>
                <a:spcPts val="0"/>
              </a:spcAft>
              <a:buClr>
                <a:srgbClr val="525252"/>
              </a:buClr>
              <a:buSzPts val="3200"/>
              <a:buFont typeface="Play"/>
              <a:buNone/>
              <a:tabLst/>
              <a:defRPr/>
            </a:pPr>
            <a:endParaRPr kumimoji="0" sz="3200" b="0" i="0" u="none" strike="noStrike" kern="0" cap="none" spc="0" normalizeH="0" baseline="0" noProof="0">
              <a:ln>
                <a:noFill/>
              </a:ln>
              <a:solidFill>
                <a:srgbClr val="FFFFFF"/>
              </a:solidFill>
              <a:effectLst/>
              <a:uLnTx/>
              <a:uFillTx/>
              <a:latin typeface="Play"/>
              <a:ea typeface="Play"/>
              <a:cs typeface="Play"/>
              <a:sym typeface="Play"/>
            </a:endParaRPr>
          </a:p>
        </p:txBody>
      </p:sp>
      <p:sp>
        <p:nvSpPr>
          <p:cNvPr id="524" name="Google Shape;524;p9"/>
          <p:cNvSpPr/>
          <p:nvPr/>
        </p:nvSpPr>
        <p:spPr>
          <a:xfrm>
            <a:off x="11734800" y="6400800"/>
            <a:ext cx="457200" cy="457200"/>
          </a:xfrm>
          <a:prstGeom prst="rect">
            <a:avLst/>
          </a:prstGeom>
          <a:solidFill>
            <a:srgbClr val="8BAE46"/>
          </a:solidFill>
          <a:ln>
            <a:noFill/>
          </a:ln>
        </p:spPr>
        <p:txBody>
          <a:bodyPr spcFirstLastPara="1" wrap="square" lIns="50800" tIns="50800" rIns="50800" bIns="50800" anchor="ctr" anchorCtr="0">
            <a:noAutofit/>
          </a:bodyPr>
          <a:lstStyle/>
          <a:p>
            <a:pPr marL="0" marR="0" lvl="0" indent="0" algn="ctr" defTabSz="914400" rtl="0" eaLnBrk="1" fontAlgn="auto" latinLnBrk="0" hangingPunct="1">
              <a:lnSpc>
                <a:spcPct val="100000"/>
              </a:lnSpc>
              <a:spcBef>
                <a:spcPts val="0"/>
              </a:spcBef>
              <a:spcAft>
                <a:spcPts val="0"/>
              </a:spcAft>
              <a:buClr>
                <a:srgbClr val="525252"/>
              </a:buClr>
              <a:buSzPts val="3200"/>
              <a:buFont typeface="Play"/>
              <a:buNone/>
              <a:tabLst/>
              <a:defRPr/>
            </a:pPr>
            <a:endParaRPr kumimoji="0" sz="3200" b="0" i="0" u="none" strike="noStrike" kern="0" cap="none" spc="0" normalizeH="0" baseline="0" noProof="0">
              <a:ln>
                <a:noFill/>
              </a:ln>
              <a:solidFill>
                <a:srgbClr val="FFFFFF"/>
              </a:solidFill>
              <a:effectLst/>
              <a:uLnTx/>
              <a:uFillTx/>
              <a:latin typeface="Play"/>
              <a:ea typeface="Play"/>
              <a:cs typeface="Play"/>
              <a:sym typeface="Play"/>
            </a:endParaRPr>
          </a:p>
        </p:txBody>
      </p:sp>
      <p:sp>
        <p:nvSpPr>
          <p:cNvPr id="525" name="Google Shape;525;p9"/>
          <p:cNvSpPr txBox="1"/>
          <p:nvPr/>
        </p:nvSpPr>
        <p:spPr>
          <a:xfrm>
            <a:off x="11898805" y="6553045"/>
            <a:ext cx="142668" cy="153888"/>
          </a:xfrm>
          <a:prstGeom prst="rect">
            <a:avLst/>
          </a:prstGeom>
          <a:noFill/>
          <a:ln>
            <a:noFill/>
          </a:ln>
        </p:spPr>
        <p:txBody>
          <a:bodyPr spcFirstLastPara="1" wrap="square" lIns="0" tIns="0" rIns="0" bIns="0" anchor="t" anchorCtr="0">
            <a:spAutoFit/>
          </a:bodyPr>
          <a:lstStyle/>
          <a:p>
            <a:pPr marL="0" marR="0" lvl="0" indent="0" algn="ctr" defTabSz="914400" rtl="0" eaLnBrk="1" fontAlgn="auto" latinLnBrk="0" hangingPunct="1">
              <a:lnSpc>
                <a:spcPct val="100000"/>
              </a:lnSpc>
              <a:spcBef>
                <a:spcPts val="0"/>
              </a:spcBef>
              <a:spcAft>
                <a:spcPts val="0"/>
              </a:spcAft>
              <a:buClr>
                <a:srgbClr val="FFFFFF"/>
              </a:buClr>
              <a:buSzPts val="1000"/>
              <a:buFont typeface="Play"/>
              <a:buNone/>
              <a:tabLst/>
              <a:defRPr/>
            </a:pPr>
            <a:fld id="{00000000-1234-1234-1234-123412341234}" type="slidenum">
              <a:rPr kumimoji="0" lang="en-US" sz="1000" b="0" i="0" u="none" strike="noStrike" kern="0" cap="none" spc="0" normalizeH="0" baseline="0" noProof="0">
                <a:ln>
                  <a:noFill/>
                </a:ln>
                <a:solidFill>
                  <a:srgbClr val="FFFFFF"/>
                </a:solidFill>
                <a:effectLst/>
                <a:uLnTx/>
                <a:uFillTx/>
                <a:latin typeface="+mn-ea"/>
                <a:cs typeface="Play"/>
                <a:sym typeface="Play"/>
              </a:rPr>
              <a:pPr marL="0" marR="0" lvl="0" indent="0" algn="ctr" defTabSz="914400" rtl="0" eaLnBrk="1" fontAlgn="auto" latinLnBrk="0" hangingPunct="1">
                <a:lnSpc>
                  <a:spcPct val="100000"/>
                </a:lnSpc>
                <a:spcBef>
                  <a:spcPts val="0"/>
                </a:spcBef>
                <a:spcAft>
                  <a:spcPts val="0"/>
                </a:spcAft>
                <a:buClr>
                  <a:srgbClr val="FFFFFF"/>
                </a:buClr>
                <a:buSzPts val="1000"/>
                <a:buFont typeface="Play"/>
                <a:buNone/>
                <a:tabLst/>
                <a:defRPr/>
              </a:pPr>
              <a:t>28</a:t>
            </a:fld>
            <a:endParaRPr kumimoji="0" sz="1000" b="0" i="0" u="none" strike="noStrike" kern="0" cap="none" spc="0" normalizeH="0" baseline="0" noProof="0">
              <a:ln>
                <a:noFill/>
              </a:ln>
              <a:solidFill>
                <a:srgbClr val="FFFFFF"/>
              </a:solidFill>
              <a:effectLst/>
              <a:uLnTx/>
              <a:uFillTx/>
              <a:latin typeface="+mn-ea"/>
              <a:cs typeface="Play"/>
              <a:sym typeface="Play"/>
            </a:endParaRPr>
          </a:p>
        </p:txBody>
      </p:sp>
      <p:pic>
        <p:nvPicPr>
          <p:cNvPr id="526" name="Google Shape;526;p9" descr="Text&#10;&#10;Description automatically generated with medium confidence"/>
          <p:cNvPicPr preferRelativeResize="0"/>
          <p:nvPr/>
        </p:nvPicPr>
        <p:blipFill rotWithShape="1">
          <a:blip r:embed="rId3">
            <a:alphaModFix/>
          </a:blip>
          <a:srcRect/>
          <a:stretch/>
        </p:blipFill>
        <p:spPr>
          <a:xfrm>
            <a:off x="10579394" y="6249950"/>
            <a:ext cx="1080977" cy="608050"/>
          </a:xfrm>
          <a:prstGeom prst="rect">
            <a:avLst/>
          </a:prstGeom>
          <a:noFill/>
          <a:ln>
            <a:noFill/>
          </a:ln>
        </p:spPr>
      </p:pic>
      <p:sp>
        <p:nvSpPr>
          <p:cNvPr id="527" name="Google Shape;527;p9"/>
          <p:cNvSpPr/>
          <p:nvPr/>
        </p:nvSpPr>
        <p:spPr>
          <a:xfrm>
            <a:off x="124528" y="1681520"/>
            <a:ext cx="1919235" cy="1882115"/>
          </a:xfrm>
          <a:prstGeom prst="ellipse">
            <a:avLst/>
          </a:prstGeom>
          <a:solidFill>
            <a:srgbClr val="8BAE46"/>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
                <a:srgbClr val="FFFFFF"/>
              </a:buClr>
              <a:buSzPts val="2400"/>
              <a:buFont typeface="Play"/>
              <a:buNone/>
              <a:tabLst/>
              <a:defRPr/>
            </a:pPr>
            <a:endParaRPr kumimoji="0" sz="2400" b="0" i="0" u="none" strike="noStrike" kern="0" cap="none" spc="0" normalizeH="0" baseline="0" noProof="0">
              <a:ln>
                <a:noFill/>
              </a:ln>
              <a:solidFill>
                <a:srgbClr val="FFFFFF"/>
              </a:solidFill>
              <a:effectLst/>
              <a:uLnTx/>
              <a:uFillTx/>
              <a:latin typeface="+mn-ea"/>
              <a:cs typeface="Play"/>
              <a:sym typeface="Play"/>
            </a:endParaRPr>
          </a:p>
        </p:txBody>
      </p:sp>
      <p:sp>
        <p:nvSpPr>
          <p:cNvPr id="528" name="Google Shape;528;p9"/>
          <p:cNvSpPr/>
          <p:nvPr/>
        </p:nvSpPr>
        <p:spPr>
          <a:xfrm>
            <a:off x="2024020" y="3438891"/>
            <a:ext cx="1919235" cy="1882115"/>
          </a:xfrm>
          <a:prstGeom prst="ellipse">
            <a:avLst/>
          </a:prstGeom>
          <a:solidFill>
            <a:srgbClr val="8BAE46"/>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
                <a:srgbClr val="FFFFFF"/>
              </a:buClr>
              <a:buSzPts val="2400"/>
              <a:buFont typeface="Play"/>
              <a:buNone/>
              <a:tabLst/>
              <a:defRPr/>
            </a:pPr>
            <a:endParaRPr kumimoji="0" sz="2400" b="0" i="0" u="none" strike="noStrike" kern="0" cap="none" spc="0" normalizeH="0" baseline="0" noProof="0">
              <a:ln>
                <a:noFill/>
              </a:ln>
              <a:solidFill>
                <a:srgbClr val="FFFFFF"/>
              </a:solidFill>
              <a:effectLst/>
              <a:uLnTx/>
              <a:uFillTx/>
              <a:latin typeface="+mn-ea"/>
              <a:cs typeface="Play"/>
              <a:sym typeface="Play"/>
            </a:endParaRPr>
          </a:p>
        </p:txBody>
      </p:sp>
      <p:sp>
        <p:nvSpPr>
          <p:cNvPr id="529" name="Google Shape;529;p9"/>
          <p:cNvSpPr/>
          <p:nvPr/>
        </p:nvSpPr>
        <p:spPr>
          <a:xfrm>
            <a:off x="3923512" y="1681520"/>
            <a:ext cx="1919235" cy="1882115"/>
          </a:xfrm>
          <a:prstGeom prst="ellipse">
            <a:avLst/>
          </a:prstGeom>
          <a:solidFill>
            <a:srgbClr val="8BAE46"/>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
                <a:srgbClr val="FFFFFF"/>
              </a:buClr>
              <a:buSzPts val="2400"/>
              <a:buFont typeface="Play"/>
              <a:buNone/>
              <a:tabLst/>
              <a:defRPr/>
            </a:pPr>
            <a:endParaRPr kumimoji="0" sz="2400" b="0" i="0" u="none" strike="noStrike" kern="0" cap="none" spc="0" normalizeH="0" baseline="0" noProof="0">
              <a:ln>
                <a:noFill/>
              </a:ln>
              <a:solidFill>
                <a:srgbClr val="FFFFFF"/>
              </a:solidFill>
              <a:effectLst/>
              <a:uLnTx/>
              <a:uFillTx/>
              <a:latin typeface="+mn-ea"/>
              <a:cs typeface="Play"/>
              <a:sym typeface="Play"/>
            </a:endParaRPr>
          </a:p>
        </p:txBody>
      </p:sp>
      <p:sp>
        <p:nvSpPr>
          <p:cNvPr id="530" name="Google Shape;530;p9"/>
          <p:cNvSpPr/>
          <p:nvPr/>
        </p:nvSpPr>
        <p:spPr>
          <a:xfrm>
            <a:off x="5823004" y="3438891"/>
            <a:ext cx="1919235" cy="1882115"/>
          </a:xfrm>
          <a:prstGeom prst="ellipse">
            <a:avLst/>
          </a:prstGeom>
          <a:solidFill>
            <a:srgbClr val="8BAE46"/>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
                <a:srgbClr val="FFFFFF"/>
              </a:buClr>
              <a:buSzPts val="2400"/>
              <a:buFont typeface="Play"/>
              <a:buNone/>
              <a:tabLst/>
              <a:defRPr/>
            </a:pPr>
            <a:endParaRPr kumimoji="0" sz="2400" b="0" i="0" u="none" strike="noStrike" kern="0" cap="none" spc="0" normalizeH="0" baseline="0" noProof="0">
              <a:ln>
                <a:noFill/>
              </a:ln>
              <a:solidFill>
                <a:srgbClr val="FFFFFF"/>
              </a:solidFill>
              <a:effectLst/>
              <a:uLnTx/>
              <a:uFillTx/>
              <a:latin typeface="+mn-ea"/>
              <a:cs typeface="Play"/>
              <a:sym typeface="Play"/>
            </a:endParaRPr>
          </a:p>
        </p:txBody>
      </p:sp>
      <p:sp>
        <p:nvSpPr>
          <p:cNvPr id="531" name="Google Shape;531;p9"/>
          <p:cNvSpPr/>
          <p:nvPr/>
        </p:nvSpPr>
        <p:spPr>
          <a:xfrm>
            <a:off x="7672706" y="1681520"/>
            <a:ext cx="1919235" cy="1882115"/>
          </a:xfrm>
          <a:prstGeom prst="ellipse">
            <a:avLst/>
          </a:prstGeom>
          <a:solidFill>
            <a:srgbClr val="8BAE46"/>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
                <a:srgbClr val="FFFFFF"/>
              </a:buClr>
              <a:buSzPts val="2400"/>
              <a:buFont typeface="Play"/>
              <a:buNone/>
              <a:tabLst/>
              <a:defRPr/>
            </a:pPr>
            <a:endParaRPr kumimoji="0" sz="2400" b="0" i="0" u="none" strike="noStrike" kern="0" cap="none" spc="0" normalizeH="0" baseline="0" noProof="0">
              <a:ln>
                <a:noFill/>
              </a:ln>
              <a:solidFill>
                <a:srgbClr val="FFFFFF"/>
              </a:solidFill>
              <a:effectLst/>
              <a:uLnTx/>
              <a:uFillTx/>
              <a:latin typeface="+mn-ea"/>
              <a:cs typeface="Play"/>
              <a:sym typeface="Play"/>
            </a:endParaRPr>
          </a:p>
        </p:txBody>
      </p:sp>
      <p:sp>
        <p:nvSpPr>
          <p:cNvPr id="532" name="Google Shape;532;p9"/>
          <p:cNvSpPr txBox="1"/>
          <p:nvPr/>
        </p:nvSpPr>
        <p:spPr>
          <a:xfrm>
            <a:off x="344882" y="2266377"/>
            <a:ext cx="1478400" cy="712400"/>
          </a:xfrm>
          <a:prstGeom prst="rect">
            <a:avLst/>
          </a:prstGeom>
          <a:noFill/>
          <a:ln>
            <a:noFill/>
          </a:ln>
        </p:spPr>
        <p:txBody>
          <a:bodyPr spcFirstLastPara="1" wrap="square" lIns="121900" tIns="121900" rIns="121900" bIns="1219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2400"/>
              <a:buFont typeface="Arial"/>
              <a:buNone/>
              <a:tabLst/>
              <a:defRPr/>
            </a:pPr>
            <a:r>
              <a:rPr kumimoji="0" lang="ko-KR" altLang="en-US" sz="2400" b="0" i="0" u="none" strike="noStrike" kern="0" cap="none" spc="0" normalizeH="0" baseline="0" noProof="0" dirty="0">
                <a:ln>
                  <a:noFill/>
                </a:ln>
                <a:solidFill>
                  <a:srgbClr val="FFFFFF"/>
                </a:solidFill>
                <a:effectLst/>
                <a:uLnTx/>
                <a:uFillTx/>
                <a:latin typeface="+mn-ea"/>
                <a:cs typeface="Arial"/>
                <a:sym typeface="Arial"/>
              </a:rPr>
              <a:t>문제 파악</a:t>
            </a:r>
            <a:endParaRPr kumimoji="0" sz="2400" b="0" i="0" u="none" strike="noStrike" kern="0" cap="none" spc="0" normalizeH="0" baseline="0" noProof="0" dirty="0">
              <a:ln>
                <a:noFill/>
              </a:ln>
              <a:solidFill>
                <a:srgbClr val="FFFFFF"/>
              </a:solidFill>
              <a:effectLst/>
              <a:uLnTx/>
              <a:uFillTx/>
              <a:latin typeface="+mn-ea"/>
              <a:cs typeface="Arial"/>
              <a:sym typeface="Arial"/>
            </a:endParaRPr>
          </a:p>
        </p:txBody>
      </p:sp>
      <p:sp>
        <p:nvSpPr>
          <p:cNvPr id="533" name="Google Shape;533;p9"/>
          <p:cNvSpPr txBox="1"/>
          <p:nvPr/>
        </p:nvSpPr>
        <p:spPr>
          <a:xfrm>
            <a:off x="2035037" y="3974093"/>
            <a:ext cx="1897200" cy="712400"/>
          </a:xfrm>
          <a:prstGeom prst="rect">
            <a:avLst/>
          </a:prstGeom>
          <a:noFill/>
          <a:ln>
            <a:noFill/>
          </a:ln>
        </p:spPr>
        <p:txBody>
          <a:bodyPr spcFirstLastPara="1" wrap="square" lIns="121900" tIns="121900" rIns="121900" bIns="1219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2400"/>
              <a:buFont typeface="Arial"/>
              <a:buNone/>
              <a:tabLst/>
              <a:defRPr/>
            </a:pPr>
            <a:r>
              <a:rPr kumimoji="0" lang="ko-KR" altLang="en-US" sz="2400" b="0" i="0" u="none" strike="noStrike" kern="0" cap="none" spc="0" normalizeH="0" baseline="0" noProof="0" dirty="0">
                <a:ln>
                  <a:noFill/>
                </a:ln>
                <a:solidFill>
                  <a:srgbClr val="FFFFFF"/>
                </a:solidFill>
                <a:effectLst/>
                <a:uLnTx/>
                <a:uFillTx/>
                <a:latin typeface="+mn-ea"/>
                <a:cs typeface="Arial"/>
                <a:sym typeface="Arial"/>
              </a:rPr>
              <a:t>데이터 </a:t>
            </a:r>
            <a:endParaRPr kumimoji="0" lang="en-US" altLang="ko-KR" sz="2400" b="0" i="0" u="none" strike="noStrike" kern="0" cap="none" spc="0" normalizeH="0" baseline="0" noProof="0" dirty="0">
              <a:ln>
                <a:noFill/>
              </a:ln>
              <a:solidFill>
                <a:srgbClr val="FFFFFF"/>
              </a:solidFill>
              <a:effectLst/>
              <a:uLnTx/>
              <a:uFillTx/>
              <a:latin typeface="+mn-ea"/>
              <a:cs typeface="Arial"/>
              <a:sym typeface="Arial"/>
            </a:endParaRPr>
          </a:p>
          <a:p>
            <a:pPr marL="0" marR="0" lvl="0" indent="0" algn="ctr" defTabSz="914400" rtl="0" eaLnBrk="1" fontAlgn="auto" latinLnBrk="0" hangingPunct="1">
              <a:lnSpc>
                <a:spcPct val="100000"/>
              </a:lnSpc>
              <a:spcBef>
                <a:spcPts val="0"/>
              </a:spcBef>
              <a:spcAft>
                <a:spcPts val="0"/>
              </a:spcAft>
              <a:buClr>
                <a:srgbClr val="FFFFFF"/>
              </a:buClr>
              <a:buSzPts val="2400"/>
              <a:buFont typeface="Arial"/>
              <a:buNone/>
              <a:tabLst/>
              <a:defRPr/>
            </a:pPr>
            <a:r>
              <a:rPr kumimoji="0" lang="ko-KR" altLang="en-US" sz="2400" b="0" i="0" u="none" strike="noStrike" kern="0" cap="none" spc="0" normalizeH="0" baseline="0" noProof="0" dirty="0">
                <a:ln>
                  <a:noFill/>
                </a:ln>
                <a:solidFill>
                  <a:srgbClr val="FFFFFF"/>
                </a:solidFill>
                <a:effectLst/>
                <a:uLnTx/>
                <a:uFillTx/>
                <a:latin typeface="+mn-ea"/>
                <a:cs typeface="Arial"/>
                <a:sym typeface="Arial"/>
              </a:rPr>
              <a:t>획득</a:t>
            </a:r>
            <a:endParaRPr kumimoji="0" sz="2400" b="0" i="0" u="none" strike="noStrike" kern="0" cap="none" spc="0" normalizeH="0" baseline="0" noProof="0" dirty="0">
              <a:ln>
                <a:noFill/>
              </a:ln>
              <a:solidFill>
                <a:srgbClr val="FFFFFF"/>
              </a:solidFill>
              <a:effectLst/>
              <a:uLnTx/>
              <a:uFillTx/>
              <a:latin typeface="+mn-ea"/>
              <a:cs typeface="Arial"/>
              <a:sym typeface="Arial"/>
            </a:endParaRPr>
          </a:p>
        </p:txBody>
      </p:sp>
      <p:sp>
        <p:nvSpPr>
          <p:cNvPr id="534" name="Google Shape;534;p9"/>
          <p:cNvSpPr txBox="1"/>
          <p:nvPr/>
        </p:nvSpPr>
        <p:spPr>
          <a:xfrm>
            <a:off x="3934529" y="2266377"/>
            <a:ext cx="1897200" cy="712400"/>
          </a:xfrm>
          <a:prstGeom prst="rect">
            <a:avLst/>
          </a:prstGeom>
          <a:noFill/>
          <a:ln>
            <a:noFill/>
          </a:ln>
        </p:spPr>
        <p:txBody>
          <a:bodyPr spcFirstLastPara="1" wrap="square" lIns="121900" tIns="121900" rIns="121900" bIns="1219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2400"/>
              <a:buFont typeface="Arial"/>
              <a:buNone/>
              <a:tabLst/>
              <a:defRPr/>
            </a:pPr>
            <a:r>
              <a:rPr kumimoji="0" lang="ko-KR" altLang="en-US" sz="2400" b="0" i="0" u="none" strike="noStrike" kern="0" cap="none" spc="0" normalizeH="0" baseline="0" noProof="0" dirty="0">
                <a:ln>
                  <a:noFill/>
                </a:ln>
                <a:solidFill>
                  <a:srgbClr val="FFFFFF"/>
                </a:solidFill>
                <a:effectLst/>
                <a:uLnTx/>
                <a:uFillTx/>
                <a:latin typeface="+mn-ea"/>
                <a:cs typeface="Arial"/>
                <a:sym typeface="Arial"/>
              </a:rPr>
              <a:t>데이터 </a:t>
            </a:r>
            <a:endParaRPr kumimoji="0" lang="en-US" altLang="ko-KR" sz="2400" b="0" i="0" u="none" strike="noStrike" kern="0" cap="none" spc="0" normalizeH="0" baseline="0" noProof="0" dirty="0">
              <a:ln>
                <a:noFill/>
              </a:ln>
              <a:solidFill>
                <a:srgbClr val="FFFFFF"/>
              </a:solidFill>
              <a:effectLst/>
              <a:uLnTx/>
              <a:uFillTx/>
              <a:latin typeface="+mn-ea"/>
              <a:cs typeface="Arial"/>
              <a:sym typeface="Arial"/>
            </a:endParaRPr>
          </a:p>
          <a:p>
            <a:pPr marL="0" marR="0" lvl="0" indent="0" algn="ctr" defTabSz="914400" rtl="0" eaLnBrk="1" fontAlgn="auto" latinLnBrk="0" hangingPunct="1">
              <a:lnSpc>
                <a:spcPct val="100000"/>
              </a:lnSpc>
              <a:spcBef>
                <a:spcPts val="0"/>
              </a:spcBef>
              <a:spcAft>
                <a:spcPts val="0"/>
              </a:spcAft>
              <a:buClr>
                <a:srgbClr val="FFFFFF"/>
              </a:buClr>
              <a:buSzPts val="2400"/>
              <a:buFont typeface="Arial"/>
              <a:buNone/>
              <a:tabLst/>
              <a:defRPr/>
            </a:pPr>
            <a:r>
              <a:rPr kumimoji="0" lang="ko-KR" altLang="en-US" sz="2400" b="0" i="0" u="none" strike="noStrike" kern="0" cap="none" spc="0" normalizeH="0" baseline="0" noProof="0" dirty="0">
                <a:ln>
                  <a:noFill/>
                </a:ln>
                <a:solidFill>
                  <a:srgbClr val="FFFFFF"/>
                </a:solidFill>
                <a:effectLst/>
                <a:uLnTx/>
                <a:uFillTx/>
                <a:latin typeface="+mn-ea"/>
                <a:cs typeface="Arial"/>
                <a:sym typeface="Arial"/>
              </a:rPr>
              <a:t>탐색</a:t>
            </a:r>
            <a:endParaRPr kumimoji="0" sz="2400" b="0" i="0" u="none" strike="noStrike" kern="0" cap="none" spc="0" normalizeH="0" baseline="0" noProof="0" dirty="0">
              <a:ln>
                <a:noFill/>
              </a:ln>
              <a:solidFill>
                <a:srgbClr val="FFFFFF"/>
              </a:solidFill>
              <a:effectLst/>
              <a:uLnTx/>
              <a:uFillTx/>
              <a:latin typeface="+mn-ea"/>
              <a:cs typeface="Arial"/>
              <a:sym typeface="Arial"/>
            </a:endParaRPr>
          </a:p>
        </p:txBody>
      </p:sp>
      <p:sp>
        <p:nvSpPr>
          <p:cNvPr id="535" name="Google Shape;535;p9"/>
          <p:cNvSpPr txBox="1"/>
          <p:nvPr/>
        </p:nvSpPr>
        <p:spPr>
          <a:xfrm>
            <a:off x="5941822" y="3974093"/>
            <a:ext cx="1681600" cy="712400"/>
          </a:xfrm>
          <a:prstGeom prst="rect">
            <a:avLst/>
          </a:prstGeom>
          <a:noFill/>
          <a:ln>
            <a:noFill/>
          </a:ln>
        </p:spPr>
        <p:txBody>
          <a:bodyPr spcFirstLastPara="1" wrap="square" lIns="121900" tIns="121900" rIns="121900" bIns="1219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2400"/>
              <a:buFont typeface="Arial"/>
              <a:buNone/>
              <a:tabLst/>
              <a:defRPr/>
            </a:pPr>
            <a:r>
              <a:rPr kumimoji="0" lang="ko-KR" altLang="en-US" sz="2400" b="0" i="0" u="none" strike="noStrike" kern="0" cap="none" spc="0" normalizeH="0" baseline="0" noProof="0" dirty="0">
                <a:ln>
                  <a:noFill/>
                </a:ln>
                <a:solidFill>
                  <a:srgbClr val="FFFFFF"/>
                </a:solidFill>
                <a:effectLst/>
                <a:uLnTx/>
                <a:uFillTx/>
                <a:latin typeface="+mn-ea"/>
                <a:cs typeface="Arial"/>
                <a:sym typeface="Arial"/>
              </a:rPr>
              <a:t>모델링</a:t>
            </a:r>
            <a:endParaRPr kumimoji="0" sz="2400" b="0" i="0" u="none" strike="noStrike" kern="0" cap="none" spc="0" normalizeH="0" baseline="0" noProof="0" dirty="0">
              <a:ln>
                <a:noFill/>
              </a:ln>
              <a:solidFill>
                <a:srgbClr val="FFFFFF"/>
              </a:solidFill>
              <a:effectLst/>
              <a:uLnTx/>
              <a:uFillTx/>
              <a:latin typeface="+mn-ea"/>
              <a:cs typeface="Arial"/>
              <a:sym typeface="Arial"/>
            </a:endParaRPr>
          </a:p>
        </p:txBody>
      </p:sp>
      <p:sp>
        <p:nvSpPr>
          <p:cNvPr id="536" name="Google Shape;536;p9"/>
          <p:cNvSpPr txBox="1"/>
          <p:nvPr/>
        </p:nvSpPr>
        <p:spPr>
          <a:xfrm>
            <a:off x="7757233" y="2266377"/>
            <a:ext cx="1800417" cy="712400"/>
          </a:xfrm>
          <a:prstGeom prst="rect">
            <a:avLst/>
          </a:prstGeom>
          <a:noFill/>
          <a:ln>
            <a:noFill/>
          </a:ln>
        </p:spPr>
        <p:txBody>
          <a:bodyPr spcFirstLastPara="1" wrap="square" lIns="121900" tIns="121900" rIns="121900" bIns="1219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2400"/>
              <a:buFont typeface="Arial"/>
              <a:buNone/>
              <a:tabLst/>
              <a:defRPr/>
            </a:pPr>
            <a:r>
              <a:rPr kumimoji="0" lang="ko-KR" altLang="en-US" sz="2400" b="0" i="0" u="none" strike="noStrike" kern="0" cap="none" spc="0" normalizeH="0" baseline="0" noProof="0" dirty="0">
                <a:ln>
                  <a:noFill/>
                </a:ln>
                <a:solidFill>
                  <a:srgbClr val="FFFFFF"/>
                </a:solidFill>
                <a:effectLst/>
                <a:uLnTx/>
                <a:uFillTx/>
                <a:latin typeface="+mn-ea"/>
                <a:cs typeface="Arial"/>
                <a:sym typeface="Arial"/>
              </a:rPr>
              <a:t>평가</a:t>
            </a:r>
            <a:endParaRPr kumimoji="0" sz="2400" b="0" i="0" u="none" strike="noStrike" kern="0" cap="none" spc="0" normalizeH="0" baseline="0" noProof="0" dirty="0">
              <a:ln>
                <a:noFill/>
              </a:ln>
              <a:solidFill>
                <a:srgbClr val="FFFFFF"/>
              </a:solidFill>
              <a:effectLst/>
              <a:uLnTx/>
              <a:uFillTx/>
              <a:latin typeface="+mn-ea"/>
              <a:cs typeface="Arial"/>
              <a:sym typeface="Arial"/>
            </a:endParaRPr>
          </a:p>
        </p:txBody>
      </p:sp>
      <p:sp>
        <p:nvSpPr>
          <p:cNvPr id="537" name="Google Shape;537;p9"/>
          <p:cNvSpPr/>
          <p:nvPr/>
        </p:nvSpPr>
        <p:spPr>
          <a:xfrm>
            <a:off x="9721724" y="3287868"/>
            <a:ext cx="1919235" cy="1882115"/>
          </a:xfrm>
          <a:prstGeom prst="ellipse">
            <a:avLst/>
          </a:prstGeom>
          <a:solidFill>
            <a:srgbClr val="8BAE46"/>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
                <a:srgbClr val="FFFFFF"/>
              </a:buClr>
              <a:buSzPts val="2400"/>
              <a:buFont typeface="Play"/>
              <a:buNone/>
              <a:tabLst/>
              <a:defRPr/>
            </a:pPr>
            <a:endParaRPr kumimoji="0" sz="2400" b="0" i="0" u="none" strike="noStrike" kern="0" cap="none" spc="0" normalizeH="0" baseline="0" noProof="0">
              <a:ln>
                <a:noFill/>
              </a:ln>
              <a:solidFill>
                <a:srgbClr val="FFFFFF"/>
              </a:solidFill>
              <a:effectLst/>
              <a:uLnTx/>
              <a:uFillTx/>
              <a:latin typeface="+mn-ea"/>
              <a:cs typeface="Play"/>
              <a:sym typeface="Play"/>
            </a:endParaRPr>
          </a:p>
        </p:txBody>
      </p:sp>
      <p:sp>
        <p:nvSpPr>
          <p:cNvPr id="538" name="Google Shape;538;p9"/>
          <p:cNvSpPr txBox="1"/>
          <p:nvPr/>
        </p:nvSpPr>
        <p:spPr>
          <a:xfrm>
            <a:off x="9591941" y="3856419"/>
            <a:ext cx="2178800" cy="712400"/>
          </a:xfrm>
          <a:prstGeom prst="rect">
            <a:avLst/>
          </a:prstGeom>
          <a:noFill/>
          <a:ln>
            <a:noFill/>
          </a:ln>
        </p:spPr>
        <p:txBody>
          <a:bodyPr spcFirstLastPara="1" wrap="square" lIns="121900" tIns="121900" rIns="121900" bIns="1219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2400"/>
              <a:buFont typeface="Arial"/>
              <a:buNone/>
              <a:tabLst/>
              <a:defRPr/>
            </a:pPr>
            <a:r>
              <a:rPr kumimoji="0" lang="ko-KR" altLang="en-US" sz="2400" b="0" i="0" u="none" strike="noStrike" kern="0" cap="none" spc="0" normalizeH="0" baseline="0" noProof="0" dirty="0">
                <a:ln>
                  <a:noFill/>
                </a:ln>
                <a:solidFill>
                  <a:srgbClr val="FFFFFF"/>
                </a:solidFill>
                <a:effectLst/>
                <a:uLnTx/>
                <a:uFillTx/>
                <a:latin typeface="+mn-ea"/>
                <a:cs typeface="Arial"/>
                <a:sym typeface="Arial"/>
              </a:rPr>
              <a:t>배포</a:t>
            </a:r>
            <a:endParaRPr kumimoji="0" sz="2400" b="0" i="0" u="none" strike="noStrike" kern="0" cap="none" spc="0" normalizeH="0" baseline="0" noProof="0" dirty="0">
              <a:ln>
                <a:noFill/>
              </a:ln>
              <a:solidFill>
                <a:srgbClr val="FFFFFF"/>
              </a:solidFill>
              <a:effectLst/>
              <a:uLnTx/>
              <a:uFillTx/>
              <a:latin typeface="+mn-ea"/>
              <a:cs typeface="Arial"/>
              <a:sym typeface="Arial"/>
            </a:endParaRPr>
          </a:p>
        </p:txBody>
      </p:sp>
      <p:sp>
        <p:nvSpPr>
          <p:cNvPr id="539" name="Google Shape;539;p9"/>
          <p:cNvSpPr/>
          <p:nvPr/>
        </p:nvSpPr>
        <p:spPr>
          <a:xfrm rot="2620770">
            <a:off x="1804407" y="3298456"/>
            <a:ext cx="461261" cy="519813"/>
          </a:xfrm>
          <a:prstGeom prst="rightArrow">
            <a:avLst>
              <a:gd name="adj1" fmla="val 50000"/>
              <a:gd name="adj2" fmla="val 50000"/>
            </a:avLst>
          </a:prstGeom>
          <a:solidFill>
            <a:srgbClr val="000000"/>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2400"/>
              <a:buFont typeface="Play"/>
              <a:buNone/>
              <a:tabLst/>
              <a:defRPr/>
            </a:pPr>
            <a:endParaRPr kumimoji="0" sz="2400" b="0" i="0" u="none" strike="noStrike" kern="0" cap="none" spc="0" normalizeH="0" baseline="0" noProof="0">
              <a:ln>
                <a:noFill/>
              </a:ln>
              <a:solidFill>
                <a:srgbClr val="FFFFFF"/>
              </a:solidFill>
              <a:effectLst/>
              <a:uLnTx/>
              <a:uFillTx/>
              <a:latin typeface="+mn-ea"/>
              <a:cs typeface="Play"/>
              <a:sym typeface="Play"/>
            </a:endParaRPr>
          </a:p>
        </p:txBody>
      </p:sp>
      <p:sp>
        <p:nvSpPr>
          <p:cNvPr id="540" name="Google Shape;540;p9"/>
          <p:cNvSpPr/>
          <p:nvPr/>
        </p:nvSpPr>
        <p:spPr>
          <a:xfrm rot="2620770">
            <a:off x="5612116" y="3279552"/>
            <a:ext cx="461261" cy="519813"/>
          </a:xfrm>
          <a:prstGeom prst="rightArrow">
            <a:avLst>
              <a:gd name="adj1" fmla="val 50000"/>
              <a:gd name="adj2" fmla="val 50000"/>
            </a:avLst>
          </a:prstGeom>
          <a:solidFill>
            <a:srgbClr val="000000"/>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2400"/>
              <a:buFont typeface="Play"/>
              <a:buNone/>
              <a:tabLst/>
              <a:defRPr/>
            </a:pPr>
            <a:endParaRPr kumimoji="0" sz="2400" b="0" i="0" u="none" strike="noStrike" kern="0" cap="none" spc="0" normalizeH="0" baseline="0" noProof="0">
              <a:ln>
                <a:noFill/>
              </a:ln>
              <a:solidFill>
                <a:srgbClr val="FFFFFF"/>
              </a:solidFill>
              <a:effectLst/>
              <a:uLnTx/>
              <a:uFillTx/>
              <a:latin typeface="+mn-ea"/>
              <a:cs typeface="Play"/>
              <a:sym typeface="Play"/>
            </a:endParaRPr>
          </a:p>
        </p:txBody>
      </p:sp>
      <p:sp>
        <p:nvSpPr>
          <p:cNvPr id="541" name="Google Shape;541;p9"/>
          <p:cNvSpPr/>
          <p:nvPr/>
        </p:nvSpPr>
        <p:spPr>
          <a:xfrm rot="2620770">
            <a:off x="9361311" y="3241747"/>
            <a:ext cx="461261" cy="519813"/>
          </a:xfrm>
          <a:prstGeom prst="rightArrow">
            <a:avLst>
              <a:gd name="adj1" fmla="val 50000"/>
              <a:gd name="adj2" fmla="val 50000"/>
            </a:avLst>
          </a:prstGeom>
          <a:solidFill>
            <a:srgbClr val="000000"/>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2400"/>
              <a:buFont typeface="Play"/>
              <a:buNone/>
              <a:tabLst/>
              <a:defRPr/>
            </a:pPr>
            <a:endParaRPr kumimoji="0" sz="2400" b="0" i="0" u="none" strike="noStrike" kern="0" cap="none" spc="0" normalizeH="0" baseline="0" noProof="0">
              <a:ln>
                <a:noFill/>
              </a:ln>
              <a:solidFill>
                <a:srgbClr val="FFFFFF"/>
              </a:solidFill>
              <a:effectLst/>
              <a:uLnTx/>
              <a:uFillTx/>
              <a:latin typeface="+mn-ea"/>
              <a:cs typeface="Play"/>
              <a:sym typeface="Play"/>
            </a:endParaRPr>
          </a:p>
        </p:txBody>
      </p:sp>
      <p:sp>
        <p:nvSpPr>
          <p:cNvPr id="542" name="Google Shape;542;p9"/>
          <p:cNvSpPr/>
          <p:nvPr/>
        </p:nvSpPr>
        <p:spPr>
          <a:xfrm rot="-2802573">
            <a:off x="3692880" y="3178984"/>
            <a:ext cx="461261" cy="519813"/>
          </a:xfrm>
          <a:prstGeom prst="rightArrow">
            <a:avLst>
              <a:gd name="adj1" fmla="val 50000"/>
              <a:gd name="adj2" fmla="val 50000"/>
            </a:avLst>
          </a:prstGeom>
          <a:solidFill>
            <a:srgbClr val="000000"/>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2400"/>
              <a:buFont typeface="Play"/>
              <a:buNone/>
              <a:tabLst/>
              <a:defRPr/>
            </a:pPr>
            <a:endParaRPr kumimoji="0" sz="2400" b="0" i="0" u="none" strike="noStrike" kern="0" cap="none" spc="0" normalizeH="0" baseline="0" noProof="0">
              <a:ln>
                <a:noFill/>
              </a:ln>
              <a:solidFill>
                <a:srgbClr val="FFFFFF"/>
              </a:solidFill>
              <a:effectLst/>
              <a:uLnTx/>
              <a:uFillTx/>
              <a:latin typeface="+mn-ea"/>
              <a:cs typeface="Play"/>
              <a:sym typeface="Play"/>
            </a:endParaRPr>
          </a:p>
        </p:txBody>
      </p:sp>
      <p:sp>
        <p:nvSpPr>
          <p:cNvPr id="543" name="Google Shape;543;p9"/>
          <p:cNvSpPr/>
          <p:nvPr/>
        </p:nvSpPr>
        <p:spPr>
          <a:xfrm rot="-2802573">
            <a:off x="7511608" y="3215631"/>
            <a:ext cx="461261" cy="519813"/>
          </a:xfrm>
          <a:prstGeom prst="rightArrow">
            <a:avLst>
              <a:gd name="adj1" fmla="val 50000"/>
              <a:gd name="adj2" fmla="val 50000"/>
            </a:avLst>
          </a:prstGeom>
          <a:solidFill>
            <a:srgbClr val="000000"/>
          </a:solidFill>
          <a:ln>
            <a:noFill/>
          </a:ln>
        </p:spPr>
        <p:txBody>
          <a:bodyPr spcFirstLastPara="1" wrap="square" lIns="91425" tIns="45700" rIns="91425" bIns="457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2400"/>
              <a:buFont typeface="Play"/>
              <a:buNone/>
              <a:tabLst/>
              <a:defRPr/>
            </a:pPr>
            <a:endParaRPr kumimoji="0" sz="2400" b="0" i="0" u="none" strike="noStrike" kern="0" cap="none" spc="0" normalizeH="0" baseline="0" noProof="0">
              <a:ln>
                <a:noFill/>
              </a:ln>
              <a:solidFill>
                <a:srgbClr val="FFFFFF"/>
              </a:solidFill>
              <a:effectLst/>
              <a:uLnTx/>
              <a:uFillTx/>
              <a:latin typeface="+mn-ea"/>
              <a:cs typeface="Play"/>
              <a:sym typeface="Play"/>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47"/>
        <p:cNvGrpSpPr/>
        <p:nvPr/>
      </p:nvGrpSpPr>
      <p:grpSpPr>
        <a:xfrm>
          <a:off x="0" y="0"/>
          <a:ext cx="0" cy="0"/>
          <a:chOff x="0" y="0"/>
          <a:chExt cx="0" cy="0"/>
        </a:xfrm>
      </p:grpSpPr>
      <p:sp>
        <p:nvSpPr>
          <p:cNvPr id="548" name="Google Shape;548;p10"/>
          <p:cNvSpPr txBox="1">
            <a:spLocks noGrp="1"/>
          </p:cNvSpPr>
          <p:nvPr>
            <p:ph type="title"/>
          </p:nvPr>
        </p:nvSpPr>
        <p:spPr>
          <a:xfrm>
            <a:off x="380999" y="221694"/>
            <a:ext cx="8345557" cy="11998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00"/>
              </a:buClr>
              <a:buSzPts val="3600"/>
              <a:buFont typeface="Play"/>
              <a:buNone/>
            </a:pPr>
            <a:r>
              <a:rPr lang="en-US" altLang="ko-KR" dirty="0">
                <a:solidFill>
                  <a:srgbClr val="000000"/>
                </a:solidFill>
                <a:latin typeface="IntelOne Display Light" panose="020B0403020203020204" pitchFamily="34" charset="0"/>
                <a:ea typeface="Intel Clear Light" panose="020B0404020203020204" pitchFamily="34" charset="0"/>
                <a:cs typeface="Intel Clear Light" panose="020B0404020203020204" pitchFamily="34" charset="0"/>
                <a:sym typeface="Helvetica"/>
              </a:rPr>
              <a:t>AI </a:t>
            </a:r>
            <a:r>
              <a:rPr lang="ko-KR" altLang="en-US" dirty="0">
                <a:solidFill>
                  <a:srgbClr val="000000"/>
                </a:solidFill>
                <a:latin typeface="IntelOne Display Light" panose="020B0403020203020204" pitchFamily="34" charset="0"/>
                <a:ea typeface="Intel Clear Light" panose="020B0404020203020204" pitchFamily="34" charset="0"/>
                <a:cs typeface="Intel Clear Light" panose="020B0404020203020204" pitchFamily="34" charset="0"/>
                <a:sym typeface="Helvetica"/>
              </a:rPr>
              <a:t>프로젝트 사이클</a:t>
            </a:r>
            <a:endParaRPr dirty="0">
              <a:solidFill>
                <a:srgbClr val="000000"/>
              </a:solidFill>
              <a:latin typeface="+mn-ea"/>
              <a:ea typeface="+mn-ea"/>
              <a:cs typeface="Play"/>
              <a:sym typeface="Play"/>
            </a:endParaRPr>
          </a:p>
        </p:txBody>
      </p:sp>
      <p:sp>
        <p:nvSpPr>
          <p:cNvPr id="549" name="Google Shape;549;p10"/>
          <p:cNvSpPr/>
          <p:nvPr/>
        </p:nvSpPr>
        <p:spPr>
          <a:xfrm>
            <a:off x="0" y="6400800"/>
            <a:ext cx="11734800" cy="457200"/>
          </a:xfrm>
          <a:prstGeom prst="rect">
            <a:avLst/>
          </a:prstGeom>
          <a:solidFill>
            <a:srgbClr val="708541"/>
          </a:solidFill>
          <a:ln>
            <a:noFill/>
          </a:ln>
        </p:spPr>
        <p:txBody>
          <a:bodyPr spcFirstLastPara="1" wrap="square" lIns="50800" tIns="50800" rIns="50800" bIns="50800" anchor="ctr" anchorCtr="0">
            <a:noAutofit/>
          </a:bodyPr>
          <a:lstStyle/>
          <a:p>
            <a:pPr marL="0" marR="0" lvl="0" indent="0" algn="ctr" defTabSz="914400" rtl="0" eaLnBrk="1" fontAlgn="auto" latinLnBrk="0" hangingPunct="1">
              <a:lnSpc>
                <a:spcPct val="100000"/>
              </a:lnSpc>
              <a:spcBef>
                <a:spcPts val="0"/>
              </a:spcBef>
              <a:spcAft>
                <a:spcPts val="0"/>
              </a:spcAft>
              <a:buClr>
                <a:srgbClr val="525252"/>
              </a:buClr>
              <a:buSzPts val="3200"/>
              <a:buFont typeface="Play"/>
              <a:buNone/>
              <a:tabLst/>
              <a:defRPr/>
            </a:pPr>
            <a:endParaRPr kumimoji="0" sz="3200" b="0" i="0" u="none" strike="noStrike" kern="0" cap="none" spc="0" normalizeH="0" baseline="0" noProof="0">
              <a:ln>
                <a:noFill/>
              </a:ln>
              <a:solidFill>
                <a:srgbClr val="FFFFFF"/>
              </a:solidFill>
              <a:effectLst/>
              <a:uLnTx/>
              <a:uFillTx/>
              <a:latin typeface="+mn-ea"/>
              <a:cs typeface="Play"/>
              <a:sym typeface="Play"/>
            </a:endParaRPr>
          </a:p>
        </p:txBody>
      </p:sp>
      <p:sp>
        <p:nvSpPr>
          <p:cNvPr id="550" name="Google Shape;550;p10"/>
          <p:cNvSpPr/>
          <p:nvPr/>
        </p:nvSpPr>
        <p:spPr>
          <a:xfrm>
            <a:off x="11734800" y="0"/>
            <a:ext cx="457200" cy="6400800"/>
          </a:xfrm>
          <a:prstGeom prst="rect">
            <a:avLst/>
          </a:prstGeom>
          <a:solidFill>
            <a:srgbClr val="708541"/>
          </a:solidFill>
          <a:ln>
            <a:noFill/>
          </a:ln>
        </p:spPr>
        <p:txBody>
          <a:bodyPr spcFirstLastPara="1" wrap="square" lIns="50800" tIns="50800" rIns="50800" bIns="50800" anchor="ctr" anchorCtr="0">
            <a:noAutofit/>
          </a:bodyPr>
          <a:lstStyle/>
          <a:p>
            <a:pPr marL="0" marR="0" lvl="0" indent="0" algn="ctr" defTabSz="914400" rtl="0" eaLnBrk="1" fontAlgn="auto" latinLnBrk="0" hangingPunct="1">
              <a:lnSpc>
                <a:spcPct val="100000"/>
              </a:lnSpc>
              <a:spcBef>
                <a:spcPts val="0"/>
              </a:spcBef>
              <a:spcAft>
                <a:spcPts val="0"/>
              </a:spcAft>
              <a:buClr>
                <a:srgbClr val="525252"/>
              </a:buClr>
              <a:buSzPts val="3200"/>
              <a:buFont typeface="Play"/>
              <a:buNone/>
              <a:tabLst/>
              <a:defRPr/>
            </a:pPr>
            <a:endParaRPr kumimoji="0" sz="3200" b="0" i="0" u="none" strike="noStrike" kern="0" cap="none" spc="0" normalizeH="0" baseline="0" noProof="0">
              <a:ln>
                <a:noFill/>
              </a:ln>
              <a:solidFill>
                <a:srgbClr val="FFFFFF"/>
              </a:solidFill>
              <a:effectLst/>
              <a:uLnTx/>
              <a:uFillTx/>
              <a:latin typeface="+mn-ea"/>
              <a:cs typeface="Play"/>
              <a:sym typeface="Play"/>
            </a:endParaRPr>
          </a:p>
        </p:txBody>
      </p:sp>
      <p:sp>
        <p:nvSpPr>
          <p:cNvPr id="551" name="Google Shape;551;p10"/>
          <p:cNvSpPr/>
          <p:nvPr/>
        </p:nvSpPr>
        <p:spPr>
          <a:xfrm>
            <a:off x="11734800" y="6400800"/>
            <a:ext cx="457200" cy="457200"/>
          </a:xfrm>
          <a:prstGeom prst="rect">
            <a:avLst/>
          </a:prstGeom>
          <a:solidFill>
            <a:srgbClr val="8BAE46"/>
          </a:solidFill>
          <a:ln>
            <a:noFill/>
          </a:ln>
        </p:spPr>
        <p:txBody>
          <a:bodyPr spcFirstLastPara="1" wrap="square" lIns="50800" tIns="50800" rIns="50800" bIns="50800" anchor="ctr" anchorCtr="0">
            <a:noAutofit/>
          </a:bodyPr>
          <a:lstStyle/>
          <a:p>
            <a:pPr marL="0" marR="0" lvl="0" indent="0" algn="ctr" defTabSz="914400" rtl="0" eaLnBrk="1" fontAlgn="auto" latinLnBrk="0" hangingPunct="1">
              <a:lnSpc>
                <a:spcPct val="100000"/>
              </a:lnSpc>
              <a:spcBef>
                <a:spcPts val="0"/>
              </a:spcBef>
              <a:spcAft>
                <a:spcPts val="0"/>
              </a:spcAft>
              <a:buClr>
                <a:srgbClr val="525252"/>
              </a:buClr>
              <a:buSzPts val="3200"/>
              <a:buFont typeface="Play"/>
              <a:buNone/>
              <a:tabLst/>
              <a:defRPr/>
            </a:pPr>
            <a:endParaRPr kumimoji="0" sz="3200" b="0" i="0" u="none" strike="noStrike" kern="0" cap="none" spc="0" normalizeH="0" baseline="0" noProof="0">
              <a:ln>
                <a:noFill/>
              </a:ln>
              <a:solidFill>
                <a:srgbClr val="FFFFFF"/>
              </a:solidFill>
              <a:effectLst/>
              <a:uLnTx/>
              <a:uFillTx/>
              <a:latin typeface="+mn-ea"/>
              <a:cs typeface="Play"/>
              <a:sym typeface="Play"/>
            </a:endParaRPr>
          </a:p>
        </p:txBody>
      </p:sp>
      <p:sp>
        <p:nvSpPr>
          <p:cNvPr id="552" name="Google Shape;552;p10"/>
          <p:cNvSpPr txBox="1"/>
          <p:nvPr/>
        </p:nvSpPr>
        <p:spPr>
          <a:xfrm>
            <a:off x="11898805" y="6553045"/>
            <a:ext cx="142668" cy="153888"/>
          </a:xfrm>
          <a:prstGeom prst="rect">
            <a:avLst/>
          </a:prstGeom>
          <a:noFill/>
          <a:ln>
            <a:noFill/>
          </a:ln>
        </p:spPr>
        <p:txBody>
          <a:bodyPr spcFirstLastPara="1" wrap="square" lIns="0" tIns="0" rIns="0" bIns="0" anchor="t" anchorCtr="0">
            <a:spAutoFit/>
          </a:bodyPr>
          <a:lstStyle/>
          <a:p>
            <a:pPr marL="0" marR="0" lvl="0" indent="0" algn="ctr" defTabSz="914400" rtl="0" eaLnBrk="1" fontAlgn="auto" latinLnBrk="0" hangingPunct="1">
              <a:lnSpc>
                <a:spcPct val="100000"/>
              </a:lnSpc>
              <a:spcBef>
                <a:spcPts val="0"/>
              </a:spcBef>
              <a:spcAft>
                <a:spcPts val="0"/>
              </a:spcAft>
              <a:buClr>
                <a:srgbClr val="FFFFFF"/>
              </a:buClr>
              <a:buSzPts val="1000"/>
              <a:buFont typeface="Play"/>
              <a:buNone/>
              <a:tabLst/>
              <a:defRPr/>
            </a:pPr>
            <a:fld id="{00000000-1234-1234-1234-123412341234}" type="slidenum">
              <a:rPr kumimoji="0" lang="en-US" sz="1000" b="0" i="0" u="none" strike="noStrike" kern="0" cap="none" spc="0" normalizeH="0" baseline="0" noProof="0">
                <a:ln>
                  <a:noFill/>
                </a:ln>
                <a:solidFill>
                  <a:srgbClr val="FFFFFF"/>
                </a:solidFill>
                <a:effectLst/>
                <a:uLnTx/>
                <a:uFillTx/>
                <a:latin typeface="+mn-ea"/>
                <a:cs typeface="Play"/>
                <a:sym typeface="Play"/>
              </a:rPr>
              <a:pPr marL="0" marR="0" lvl="0" indent="0" algn="ctr" defTabSz="914400" rtl="0" eaLnBrk="1" fontAlgn="auto" latinLnBrk="0" hangingPunct="1">
                <a:lnSpc>
                  <a:spcPct val="100000"/>
                </a:lnSpc>
                <a:spcBef>
                  <a:spcPts val="0"/>
                </a:spcBef>
                <a:spcAft>
                  <a:spcPts val="0"/>
                </a:spcAft>
                <a:buClr>
                  <a:srgbClr val="FFFFFF"/>
                </a:buClr>
                <a:buSzPts val="1000"/>
                <a:buFont typeface="Play"/>
                <a:buNone/>
                <a:tabLst/>
                <a:defRPr/>
              </a:pPr>
              <a:t>29</a:t>
            </a:fld>
            <a:endParaRPr kumimoji="0" sz="1000" b="0" i="0" u="none" strike="noStrike" kern="0" cap="none" spc="0" normalizeH="0" baseline="0" noProof="0">
              <a:ln>
                <a:noFill/>
              </a:ln>
              <a:solidFill>
                <a:srgbClr val="FFFFFF"/>
              </a:solidFill>
              <a:effectLst/>
              <a:uLnTx/>
              <a:uFillTx/>
              <a:latin typeface="+mn-ea"/>
              <a:cs typeface="Play"/>
              <a:sym typeface="Play"/>
            </a:endParaRPr>
          </a:p>
        </p:txBody>
      </p:sp>
      <p:pic>
        <p:nvPicPr>
          <p:cNvPr id="553" name="Google Shape;553;p10" descr="Text&#10;&#10;Description automatically generated with medium confidence"/>
          <p:cNvPicPr preferRelativeResize="0"/>
          <p:nvPr/>
        </p:nvPicPr>
        <p:blipFill rotWithShape="1">
          <a:blip r:embed="rId3">
            <a:alphaModFix/>
          </a:blip>
          <a:srcRect/>
          <a:stretch/>
        </p:blipFill>
        <p:spPr>
          <a:xfrm>
            <a:off x="10579394" y="6249950"/>
            <a:ext cx="1080977" cy="608050"/>
          </a:xfrm>
          <a:prstGeom prst="rect">
            <a:avLst/>
          </a:prstGeom>
          <a:noFill/>
          <a:ln>
            <a:noFill/>
          </a:ln>
        </p:spPr>
      </p:pic>
      <p:sp>
        <p:nvSpPr>
          <p:cNvPr id="554" name="Google Shape;554;p10"/>
          <p:cNvSpPr/>
          <p:nvPr/>
        </p:nvSpPr>
        <p:spPr>
          <a:xfrm>
            <a:off x="901768" y="1572366"/>
            <a:ext cx="1919235" cy="1882115"/>
          </a:xfrm>
          <a:prstGeom prst="ellipse">
            <a:avLst/>
          </a:prstGeom>
          <a:solidFill>
            <a:srgbClr val="8BAE46"/>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
                <a:srgbClr val="FFFFFF"/>
              </a:buClr>
              <a:buSzPts val="2400"/>
              <a:buFont typeface="Play"/>
              <a:buNone/>
              <a:tabLst/>
              <a:defRPr/>
            </a:pPr>
            <a:endParaRPr kumimoji="0" sz="2400" b="0" i="0" u="none" strike="noStrike" kern="0" cap="none" spc="0" normalizeH="0" baseline="0" noProof="0">
              <a:ln>
                <a:noFill/>
              </a:ln>
              <a:solidFill>
                <a:srgbClr val="FFFFFF"/>
              </a:solidFill>
              <a:effectLst/>
              <a:uLnTx/>
              <a:uFillTx/>
              <a:latin typeface="+mn-ea"/>
              <a:cs typeface="Play"/>
              <a:sym typeface="Play"/>
            </a:endParaRPr>
          </a:p>
        </p:txBody>
      </p:sp>
      <p:sp>
        <p:nvSpPr>
          <p:cNvPr id="555" name="Google Shape;555;p10"/>
          <p:cNvSpPr txBox="1"/>
          <p:nvPr/>
        </p:nvSpPr>
        <p:spPr>
          <a:xfrm>
            <a:off x="1122122" y="2157223"/>
            <a:ext cx="1478400" cy="712400"/>
          </a:xfrm>
          <a:prstGeom prst="rect">
            <a:avLst/>
          </a:prstGeom>
          <a:noFill/>
          <a:ln>
            <a:noFill/>
          </a:ln>
        </p:spPr>
        <p:txBody>
          <a:bodyPr spcFirstLastPara="1" wrap="square" lIns="121900" tIns="121900" rIns="121900" bIns="1219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2400"/>
              <a:buFont typeface="Arial"/>
              <a:buNone/>
              <a:tabLst/>
              <a:defRPr/>
            </a:pPr>
            <a:r>
              <a:rPr kumimoji="0" lang="ko-KR" altLang="en-US" sz="2400" b="0" i="0" u="none" strike="noStrike" kern="0" cap="none" spc="0" normalizeH="0" baseline="0" noProof="0" dirty="0">
                <a:ln>
                  <a:noFill/>
                </a:ln>
                <a:solidFill>
                  <a:srgbClr val="FFFFFF"/>
                </a:solidFill>
                <a:effectLst/>
                <a:uLnTx/>
                <a:uFillTx/>
                <a:latin typeface="+mn-ea"/>
                <a:cs typeface="Arial"/>
                <a:sym typeface="Arial"/>
              </a:rPr>
              <a:t>문제 파악</a:t>
            </a:r>
            <a:endParaRPr kumimoji="0" sz="2400" b="0" i="0" u="none" strike="noStrike" kern="0" cap="none" spc="0" normalizeH="0" baseline="0" noProof="0" dirty="0">
              <a:ln>
                <a:noFill/>
              </a:ln>
              <a:solidFill>
                <a:srgbClr val="FFFFFF"/>
              </a:solidFill>
              <a:effectLst/>
              <a:uLnTx/>
              <a:uFillTx/>
              <a:latin typeface="+mn-ea"/>
              <a:cs typeface="Arial"/>
              <a:sym typeface="Arial"/>
            </a:endParaRPr>
          </a:p>
        </p:txBody>
      </p:sp>
      <p:sp>
        <p:nvSpPr>
          <p:cNvPr id="556" name="Google Shape;556;p10"/>
          <p:cNvSpPr txBox="1">
            <a:spLocks noGrp="1"/>
          </p:cNvSpPr>
          <p:nvPr>
            <p:ph type="body" idx="1"/>
          </p:nvPr>
        </p:nvSpPr>
        <p:spPr>
          <a:xfrm>
            <a:off x="3519464" y="1572366"/>
            <a:ext cx="7242810" cy="530454"/>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000000"/>
              </a:buClr>
              <a:buSzPts val="2800"/>
              <a:buNone/>
            </a:pPr>
            <a:r>
              <a:rPr lang="ko-KR" altLang="en-US" dirty="0">
                <a:solidFill>
                  <a:srgbClr val="000000"/>
                </a:solidFill>
                <a:latin typeface="+mn-ea"/>
                <a:ea typeface="+mn-ea"/>
                <a:cs typeface="Arial"/>
                <a:sym typeface="Arial"/>
              </a:rPr>
              <a:t>상황</a:t>
            </a:r>
            <a:r>
              <a:rPr lang="en-US" dirty="0">
                <a:solidFill>
                  <a:srgbClr val="000000"/>
                </a:solidFill>
                <a:latin typeface="+mn-ea"/>
                <a:ea typeface="+mn-ea"/>
                <a:cs typeface="Arial"/>
                <a:sym typeface="Arial"/>
              </a:rPr>
              <a:t>:</a:t>
            </a:r>
            <a:endParaRPr dirty="0">
              <a:latin typeface="+mn-ea"/>
              <a:ea typeface="+mn-ea"/>
            </a:endParaRPr>
          </a:p>
        </p:txBody>
      </p:sp>
      <p:sp>
        <p:nvSpPr>
          <p:cNvPr id="557" name="Google Shape;557;p10"/>
          <p:cNvSpPr txBox="1"/>
          <p:nvPr/>
        </p:nvSpPr>
        <p:spPr>
          <a:xfrm>
            <a:off x="3519463" y="2102820"/>
            <a:ext cx="8140907" cy="3979928"/>
          </a:xfrm>
          <a:prstGeom prst="rect">
            <a:avLst/>
          </a:prstGeom>
          <a:noFill/>
          <a:ln>
            <a:noFill/>
          </a:ln>
        </p:spPr>
        <p:txBody>
          <a:bodyPr spcFirstLastPara="1" wrap="square" lIns="91425" tIns="45700" rIns="91425" bIns="45700" anchor="t" anchorCtr="0">
            <a:noAutofit/>
          </a:bodyPr>
          <a:lstStyle/>
          <a:p>
            <a:pPr marL="342900" lvl="0" indent="-342900">
              <a:lnSpc>
                <a:spcPct val="90000"/>
              </a:lnSpc>
              <a:buClr>
                <a:srgbClr val="000000"/>
              </a:buClr>
              <a:buSzPts val="2400"/>
              <a:buFont typeface="Arial"/>
              <a:buChar char="•"/>
              <a:defRPr/>
            </a:pPr>
            <a:r>
              <a:rPr lang="ko-KR" altLang="en-US" sz="2400" kern="0" dirty="0">
                <a:solidFill>
                  <a:srgbClr val="000000"/>
                </a:solidFill>
                <a:ea typeface="Arial"/>
                <a:cs typeface="Arial"/>
                <a:sym typeface="Arial"/>
              </a:rPr>
              <a:t>당신은 차량 구매에 대해 고민하고 있습니다</a:t>
            </a:r>
            <a:r>
              <a:rPr lang="en-US" altLang="ko-KR" sz="2400" kern="0" dirty="0">
                <a:solidFill>
                  <a:srgbClr val="000000"/>
                </a:solidFill>
                <a:ea typeface="Arial"/>
                <a:cs typeface="Arial"/>
                <a:sym typeface="Arial"/>
              </a:rPr>
              <a:t>.</a:t>
            </a:r>
          </a:p>
          <a:p>
            <a:pPr marL="342900" lvl="0" indent="-342900">
              <a:lnSpc>
                <a:spcPct val="90000"/>
              </a:lnSpc>
              <a:buClr>
                <a:srgbClr val="000000"/>
              </a:buClr>
              <a:buSzPts val="2400"/>
              <a:buFont typeface="Arial"/>
              <a:buChar char="•"/>
              <a:defRPr/>
            </a:pPr>
            <a:endParaRPr kumimoji="0" lang="en-US" altLang="ko-KR" sz="2400" b="0" i="0" u="none" strike="noStrike" kern="0" cap="none" spc="0" normalizeH="0" baseline="0" noProof="0" dirty="0">
              <a:ln>
                <a:noFill/>
              </a:ln>
              <a:solidFill>
                <a:srgbClr val="000000"/>
              </a:solidFill>
              <a:effectLst/>
              <a:uLnTx/>
              <a:uFillTx/>
              <a:latin typeface="+mn-ea"/>
              <a:cs typeface="Arial"/>
              <a:sym typeface="Arial"/>
            </a:endParaRPr>
          </a:p>
          <a:p>
            <a:pPr marL="342900" lvl="0" indent="-342900">
              <a:lnSpc>
                <a:spcPct val="90000"/>
              </a:lnSpc>
              <a:buClr>
                <a:srgbClr val="000000"/>
              </a:buClr>
              <a:buSzPts val="2400"/>
              <a:buFont typeface="Arial"/>
              <a:buChar char="•"/>
              <a:defRPr/>
            </a:pPr>
            <a:r>
              <a:rPr kumimoji="0" lang="ko-KR" altLang="en-US" sz="2400" b="0" i="0" u="none" strike="noStrike" kern="0" cap="none" spc="0" normalizeH="0" baseline="0" noProof="0" dirty="0">
                <a:ln>
                  <a:noFill/>
                </a:ln>
                <a:solidFill>
                  <a:srgbClr val="000000"/>
                </a:solidFill>
                <a:effectLst/>
                <a:uLnTx/>
                <a:uFillTx/>
                <a:latin typeface="+mn-ea"/>
                <a:cs typeface="Arial"/>
                <a:sym typeface="Arial"/>
              </a:rPr>
              <a:t>즉흥적 충동 구매나 지인의 부탁 등으로 자료검토 없이 차량을 구매하는 경우 비용 등의 손해를 볼 수 있습니다</a:t>
            </a:r>
            <a:r>
              <a:rPr kumimoji="0" lang="en-US" altLang="ko-KR" sz="2400" b="0" i="0" u="none" strike="noStrike" kern="0" cap="none" spc="0" normalizeH="0" baseline="0" noProof="0" dirty="0">
                <a:ln>
                  <a:noFill/>
                </a:ln>
                <a:solidFill>
                  <a:srgbClr val="000000"/>
                </a:solidFill>
                <a:effectLst/>
                <a:uLnTx/>
                <a:uFillTx/>
                <a:latin typeface="+mn-ea"/>
                <a:cs typeface="Arial"/>
                <a:sym typeface="Arial"/>
              </a:rPr>
              <a:t>.</a:t>
            </a:r>
          </a:p>
          <a:p>
            <a:pPr marL="342900" lvl="0" indent="-342900">
              <a:lnSpc>
                <a:spcPct val="90000"/>
              </a:lnSpc>
              <a:buClr>
                <a:srgbClr val="000000"/>
              </a:buClr>
              <a:buSzPts val="2400"/>
              <a:buFont typeface="Arial"/>
              <a:buChar char="•"/>
              <a:defRPr/>
            </a:pPr>
            <a:endParaRPr lang="en-US" altLang="ko-KR" sz="2400" kern="0" dirty="0">
              <a:solidFill>
                <a:srgbClr val="000000"/>
              </a:solidFill>
              <a:latin typeface="+mn-ea"/>
              <a:cs typeface="Arial"/>
              <a:sym typeface="Arial"/>
            </a:endParaRPr>
          </a:p>
          <a:p>
            <a:pPr marL="342900" lvl="0" indent="-342900">
              <a:lnSpc>
                <a:spcPct val="90000"/>
              </a:lnSpc>
              <a:buClr>
                <a:srgbClr val="000000"/>
              </a:buClr>
              <a:buSzPts val="2400"/>
              <a:buFont typeface="Arial"/>
              <a:buChar char="•"/>
              <a:defRPr/>
            </a:pPr>
            <a:r>
              <a:rPr lang="ko-KR" altLang="en-US" sz="2400" kern="0" dirty="0">
                <a:solidFill>
                  <a:srgbClr val="000000"/>
                </a:solidFill>
                <a:ea typeface="Arial"/>
                <a:cs typeface="Arial"/>
                <a:sym typeface="Arial"/>
              </a:rPr>
              <a:t>과거의 자동차에 대한 다양한 자료</a:t>
            </a:r>
            <a:r>
              <a:rPr lang="en-US" altLang="ko-KR" sz="2400" kern="0" dirty="0">
                <a:solidFill>
                  <a:srgbClr val="000000"/>
                </a:solidFill>
                <a:ea typeface="Arial"/>
                <a:cs typeface="Arial"/>
                <a:sym typeface="Arial"/>
              </a:rPr>
              <a:t>(</a:t>
            </a:r>
            <a:r>
              <a:rPr lang="ko-KR" altLang="en-US" sz="2400" kern="0" dirty="0">
                <a:solidFill>
                  <a:srgbClr val="000000"/>
                </a:solidFill>
                <a:cs typeface="Arial"/>
                <a:sym typeface="Arial"/>
              </a:rPr>
              <a:t>구매가격</a:t>
            </a:r>
            <a:r>
              <a:rPr lang="en-US" altLang="ko-KR" sz="2400" kern="0" dirty="0">
                <a:solidFill>
                  <a:srgbClr val="000000"/>
                </a:solidFill>
                <a:cs typeface="Arial"/>
                <a:sym typeface="Arial"/>
              </a:rPr>
              <a:t>, </a:t>
            </a:r>
            <a:r>
              <a:rPr lang="ko-KR" altLang="en-US" sz="2400" kern="0" dirty="0">
                <a:solidFill>
                  <a:srgbClr val="000000"/>
                </a:solidFill>
                <a:cs typeface="Arial"/>
                <a:sym typeface="Arial"/>
              </a:rPr>
              <a:t>유지비용</a:t>
            </a:r>
            <a:r>
              <a:rPr lang="en-US" altLang="ko-KR" sz="2400" kern="0" dirty="0">
                <a:solidFill>
                  <a:srgbClr val="000000"/>
                </a:solidFill>
                <a:cs typeface="Arial"/>
                <a:sym typeface="Arial"/>
              </a:rPr>
              <a:t>, </a:t>
            </a:r>
            <a:r>
              <a:rPr lang="ko-KR" altLang="en-US" sz="2400" kern="0" dirty="0">
                <a:solidFill>
                  <a:srgbClr val="000000"/>
                </a:solidFill>
                <a:cs typeface="Arial"/>
                <a:sym typeface="Arial"/>
              </a:rPr>
              <a:t>탑승인원 등</a:t>
            </a:r>
            <a:r>
              <a:rPr lang="en-US" altLang="ko-KR" sz="2400" kern="0" dirty="0">
                <a:solidFill>
                  <a:srgbClr val="000000"/>
                </a:solidFill>
                <a:cs typeface="Arial"/>
                <a:sym typeface="Arial"/>
              </a:rPr>
              <a:t>)</a:t>
            </a:r>
            <a:r>
              <a:rPr lang="ko-KR" altLang="en-US" sz="2400" kern="0" dirty="0">
                <a:solidFill>
                  <a:srgbClr val="000000"/>
                </a:solidFill>
                <a:ea typeface="Arial"/>
                <a:cs typeface="Arial"/>
                <a:sym typeface="Arial"/>
              </a:rPr>
              <a:t>로 부터 자동차의 평가 판단이 정리된 데이터를 제공 받을 수 있어서 기계학습의 도움을 받아 관심있는 차량이 어떠한 평가를 받을 수 있는지 차량 평가 판단에 도움을 받을 수 있습니다</a:t>
            </a:r>
            <a:r>
              <a:rPr lang="en-US" altLang="ko-KR" sz="2400" kern="0" dirty="0">
                <a:solidFill>
                  <a:srgbClr val="000000"/>
                </a:solidFill>
                <a:ea typeface="Arial"/>
                <a:cs typeface="Arial"/>
                <a:sym typeface="Arial"/>
              </a:rPr>
              <a:t>.</a:t>
            </a:r>
            <a:endParaRPr lang="ko-KR" altLang="en-US" sz="1400" kern="0" dirty="0">
              <a:solidFill>
                <a:srgbClr val="000000"/>
              </a:solidFill>
              <a:cs typeface="Arial"/>
              <a:sym typeface="Arial"/>
            </a:endParaRPr>
          </a:p>
          <a:p>
            <a:pPr marL="0" marR="0" lvl="0" indent="0" algn="l" defTabSz="914400" rtl="0" eaLnBrk="1" fontAlgn="auto" latinLnBrk="0" hangingPunct="1">
              <a:lnSpc>
                <a:spcPct val="90000"/>
              </a:lnSpc>
              <a:spcBef>
                <a:spcPts val="0"/>
              </a:spcBef>
              <a:spcAft>
                <a:spcPts val="0"/>
              </a:spcAft>
              <a:buClr>
                <a:srgbClr val="000000"/>
              </a:buClr>
              <a:buSzPts val="2400"/>
              <a:buFont typeface="Arial"/>
              <a:buNone/>
              <a:tabLst/>
              <a:defRPr/>
            </a:pPr>
            <a:endParaRPr kumimoji="0" lang="ko-KR" altLang="en-US" sz="2400" b="0" i="0" u="none" strike="noStrike" kern="0" cap="none" spc="0" normalizeH="0" baseline="0" noProof="0" dirty="0">
              <a:ln>
                <a:noFill/>
              </a:ln>
              <a:solidFill>
                <a:srgbClr val="000000"/>
              </a:solidFill>
              <a:effectLst/>
              <a:uLnTx/>
              <a:uFillTx/>
              <a:latin typeface="+mn-ea"/>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D45568B8-7A16-4DEF-B235-6742EC7885A7}"/>
              </a:ext>
            </a:extLst>
          </p:cNvPr>
          <p:cNvSpPr txBox="1">
            <a:spLocks/>
          </p:cNvSpPr>
          <p:nvPr/>
        </p:nvSpPr>
        <p:spPr>
          <a:xfrm>
            <a:off x="8880600" y="2827905"/>
            <a:ext cx="3598410" cy="1874852"/>
          </a:xfrm>
          <a:prstGeom prst="rect">
            <a:avLst/>
          </a:prstGeom>
        </p:spPr>
        <p:txBody>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r>
              <a:rPr lang="ko-KR" altLang="en-US" sz="4500">
                <a:solidFill>
                  <a:srgbClr val="000000"/>
                </a:solidFill>
              </a:rPr>
              <a:t>복습</a:t>
            </a:r>
            <a:endParaRPr lang="en-US" sz="4500" dirty="0">
              <a:solidFill>
                <a:srgbClr val="000000"/>
              </a:solidFill>
            </a:endParaRPr>
          </a:p>
        </p:txBody>
      </p:sp>
    </p:spTree>
    <p:extLst>
      <p:ext uri="{BB962C8B-B14F-4D97-AF65-F5344CB8AC3E}">
        <p14:creationId xmlns:p14="http://schemas.microsoft.com/office/powerpoint/2010/main" val="1378418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61"/>
        <p:cNvGrpSpPr/>
        <p:nvPr/>
      </p:nvGrpSpPr>
      <p:grpSpPr>
        <a:xfrm>
          <a:off x="0" y="0"/>
          <a:ext cx="0" cy="0"/>
          <a:chOff x="0" y="0"/>
          <a:chExt cx="0" cy="0"/>
        </a:xfrm>
      </p:grpSpPr>
      <p:sp>
        <p:nvSpPr>
          <p:cNvPr id="562" name="Google Shape;562;p11"/>
          <p:cNvSpPr txBox="1">
            <a:spLocks noGrp="1"/>
          </p:cNvSpPr>
          <p:nvPr>
            <p:ph type="title"/>
          </p:nvPr>
        </p:nvSpPr>
        <p:spPr>
          <a:xfrm>
            <a:off x="381000" y="221694"/>
            <a:ext cx="7987748" cy="11998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00"/>
              </a:buClr>
              <a:buSzPts val="3600"/>
              <a:buFont typeface="Play"/>
              <a:buNone/>
            </a:pPr>
            <a:r>
              <a:rPr lang="en-US" altLang="ko-KR" dirty="0">
                <a:solidFill>
                  <a:srgbClr val="000000"/>
                </a:solidFill>
                <a:latin typeface="IntelOne Display Light" panose="020B0403020203020204" pitchFamily="34" charset="0"/>
                <a:ea typeface="Intel Clear Light" panose="020B0404020203020204" pitchFamily="34" charset="0"/>
                <a:cs typeface="Intel Clear Light" panose="020B0404020203020204" pitchFamily="34" charset="0"/>
                <a:sym typeface="Helvetica"/>
              </a:rPr>
              <a:t>AI </a:t>
            </a:r>
            <a:r>
              <a:rPr lang="ko-KR" altLang="en-US" dirty="0">
                <a:solidFill>
                  <a:srgbClr val="000000"/>
                </a:solidFill>
                <a:latin typeface="IntelOne Display Light" panose="020B0403020203020204" pitchFamily="34" charset="0"/>
                <a:ea typeface="Intel Clear Light" panose="020B0404020203020204" pitchFamily="34" charset="0"/>
                <a:cs typeface="Intel Clear Light" panose="020B0404020203020204" pitchFamily="34" charset="0"/>
                <a:sym typeface="Helvetica"/>
              </a:rPr>
              <a:t>프로젝트 사이클</a:t>
            </a:r>
            <a:endParaRPr dirty="0">
              <a:solidFill>
                <a:srgbClr val="000000"/>
              </a:solidFill>
              <a:latin typeface="+mn-ea"/>
              <a:ea typeface="+mn-ea"/>
              <a:cs typeface="Play"/>
              <a:sym typeface="Play"/>
            </a:endParaRPr>
          </a:p>
        </p:txBody>
      </p:sp>
      <p:sp>
        <p:nvSpPr>
          <p:cNvPr id="563" name="Google Shape;563;p11"/>
          <p:cNvSpPr/>
          <p:nvPr/>
        </p:nvSpPr>
        <p:spPr>
          <a:xfrm>
            <a:off x="0" y="6400800"/>
            <a:ext cx="11734800" cy="457200"/>
          </a:xfrm>
          <a:prstGeom prst="rect">
            <a:avLst/>
          </a:prstGeom>
          <a:solidFill>
            <a:srgbClr val="708541"/>
          </a:solidFill>
          <a:ln>
            <a:noFill/>
          </a:ln>
        </p:spPr>
        <p:txBody>
          <a:bodyPr spcFirstLastPara="1" wrap="square" lIns="50800" tIns="50800" rIns="50800" bIns="50800" anchor="ctr" anchorCtr="0">
            <a:noAutofit/>
          </a:bodyPr>
          <a:lstStyle/>
          <a:p>
            <a:pPr marL="0" marR="0" lvl="0" indent="0" algn="ctr" defTabSz="914400" rtl="0" eaLnBrk="1" fontAlgn="auto" latinLnBrk="0" hangingPunct="1">
              <a:lnSpc>
                <a:spcPct val="100000"/>
              </a:lnSpc>
              <a:spcBef>
                <a:spcPts val="0"/>
              </a:spcBef>
              <a:spcAft>
                <a:spcPts val="0"/>
              </a:spcAft>
              <a:buClr>
                <a:srgbClr val="525252"/>
              </a:buClr>
              <a:buSzPts val="3200"/>
              <a:buFont typeface="Play"/>
              <a:buNone/>
              <a:tabLst/>
              <a:defRPr/>
            </a:pPr>
            <a:endParaRPr kumimoji="0" sz="3200" b="0" i="0" u="none" strike="noStrike" kern="0" cap="none" spc="0" normalizeH="0" baseline="0" noProof="0">
              <a:ln>
                <a:noFill/>
              </a:ln>
              <a:solidFill>
                <a:srgbClr val="FFFFFF"/>
              </a:solidFill>
              <a:effectLst/>
              <a:uLnTx/>
              <a:uFillTx/>
              <a:latin typeface="+mn-ea"/>
              <a:cs typeface="Play"/>
              <a:sym typeface="Play"/>
            </a:endParaRPr>
          </a:p>
        </p:txBody>
      </p:sp>
      <p:sp>
        <p:nvSpPr>
          <p:cNvPr id="564" name="Google Shape;564;p11"/>
          <p:cNvSpPr/>
          <p:nvPr/>
        </p:nvSpPr>
        <p:spPr>
          <a:xfrm>
            <a:off x="11734800" y="0"/>
            <a:ext cx="457200" cy="6400800"/>
          </a:xfrm>
          <a:prstGeom prst="rect">
            <a:avLst/>
          </a:prstGeom>
          <a:solidFill>
            <a:srgbClr val="708541"/>
          </a:solidFill>
          <a:ln>
            <a:noFill/>
          </a:ln>
        </p:spPr>
        <p:txBody>
          <a:bodyPr spcFirstLastPara="1" wrap="square" lIns="50800" tIns="50800" rIns="50800" bIns="50800" anchor="ctr" anchorCtr="0">
            <a:noAutofit/>
          </a:bodyPr>
          <a:lstStyle/>
          <a:p>
            <a:pPr marL="0" marR="0" lvl="0" indent="0" algn="ctr" defTabSz="914400" rtl="0" eaLnBrk="1" fontAlgn="auto" latinLnBrk="0" hangingPunct="1">
              <a:lnSpc>
                <a:spcPct val="100000"/>
              </a:lnSpc>
              <a:spcBef>
                <a:spcPts val="0"/>
              </a:spcBef>
              <a:spcAft>
                <a:spcPts val="0"/>
              </a:spcAft>
              <a:buClr>
                <a:srgbClr val="525252"/>
              </a:buClr>
              <a:buSzPts val="3200"/>
              <a:buFont typeface="Play"/>
              <a:buNone/>
              <a:tabLst/>
              <a:defRPr/>
            </a:pPr>
            <a:endParaRPr kumimoji="0" sz="3200" b="0" i="0" u="none" strike="noStrike" kern="0" cap="none" spc="0" normalizeH="0" baseline="0" noProof="0">
              <a:ln>
                <a:noFill/>
              </a:ln>
              <a:solidFill>
                <a:srgbClr val="FFFFFF"/>
              </a:solidFill>
              <a:effectLst/>
              <a:uLnTx/>
              <a:uFillTx/>
              <a:latin typeface="+mn-ea"/>
              <a:cs typeface="Play"/>
              <a:sym typeface="Play"/>
            </a:endParaRPr>
          </a:p>
        </p:txBody>
      </p:sp>
      <p:sp>
        <p:nvSpPr>
          <p:cNvPr id="565" name="Google Shape;565;p11"/>
          <p:cNvSpPr/>
          <p:nvPr/>
        </p:nvSpPr>
        <p:spPr>
          <a:xfrm>
            <a:off x="11734800" y="6400800"/>
            <a:ext cx="457200" cy="457200"/>
          </a:xfrm>
          <a:prstGeom prst="rect">
            <a:avLst/>
          </a:prstGeom>
          <a:solidFill>
            <a:srgbClr val="8BAE46"/>
          </a:solidFill>
          <a:ln>
            <a:noFill/>
          </a:ln>
        </p:spPr>
        <p:txBody>
          <a:bodyPr spcFirstLastPara="1" wrap="square" lIns="50800" tIns="50800" rIns="50800" bIns="50800" anchor="ctr" anchorCtr="0">
            <a:noAutofit/>
          </a:bodyPr>
          <a:lstStyle/>
          <a:p>
            <a:pPr marL="0" marR="0" lvl="0" indent="0" algn="ctr" defTabSz="914400" rtl="0" eaLnBrk="1" fontAlgn="auto" latinLnBrk="0" hangingPunct="1">
              <a:lnSpc>
                <a:spcPct val="100000"/>
              </a:lnSpc>
              <a:spcBef>
                <a:spcPts val="0"/>
              </a:spcBef>
              <a:spcAft>
                <a:spcPts val="0"/>
              </a:spcAft>
              <a:buClr>
                <a:srgbClr val="525252"/>
              </a:buClr>
              <a:buSzPts val="3200"/>
              <a:buFont typeface="Play"/>
              <a:buNone/>
              <a:tabLst/>
              <a:defRPr/>
            </a:pPr>
            <a:endParaRPr kumimoji="0" sz="3200" b="0" i="0" u="none" strike="noStrike" kern="0" cap="none" spc="0" normalizeH="0" baseline="0" noProof="0">
              <a:ln>
                <a:noFill/>
              </a:ln>
              <a:solidFill>
                <a:srgbClr val="FFFFFF"/>
              </a:solidFill>
              <a:effectLst/>
              <a:uLnTx/>
              <a:uFillTx/>
              <a:latin typeface="+mn-ea"/>
              <a:cs typeface="Play"/>
              <a:sym typeface="Play"/>
            </a:endParaRPr>
          </a:p>
        </p:txBody>
      </p:sp>
      <p:sp>
        <p:nvSpPr>
          <p:cNvPr id="566" name="Google Shape;566;p11"/>
          <p:cNvSpPr txBox="1"/>
          <p:nvPr/>
        </p:nvSpPr>
        <p:spPr>
          <a:xfrm>
            <a:off x="11898805" y="6553045"/>
            <a:ext cx="142668" cy="153888"/>
          </a:xfrm>
          <a:prstGeom prst="rect">
            <a:avLst/>
          </a:prstGeom>
          <a:noFill/>
          <a:ln>
            <a:noFill/>
          </a:ln>
        </p:spPr>
        <p:txBody>
          <a:bodyPr spcFirstLastPara="1" wrap="square" lIns="0" tIns="0" rIns="0" bIns="0" anchor="t" anchorCtr="0">
            <a:spAutoFit/>
          </a:bodyPr>
          <a:lstStyle/>
          <a:p>
            <a:pPr marL="0" marR="0" lvl="0" indent="0" algn="ctr" defTabSz="914400" rtl="0" eaLnBrk="1" fontAlgn="auto" latinLnBrk="0" hangingPunct="1">
              <a:lnSpc>
                <a:spcPct val="100000"/>
              </a:lnSpc>
              <a:spcBef>
                <a:spcPts val="0"/>
              </a:spcBef>
              <a:spcAft>
                <a:spcPts val="0"/>
              </a:spcAft>
              <a:buClr>
                <a:srgbClr val="FFFFFF"/>
              </a:buClr>
              <a:buSzPts val="1000"/>
              <a:buFont typeface="Play"/>
              <a:buNone/>
              <a:tabLst/>
              <a:defRPr/>
            </a:pPr>
            <a:fld id="{00000000-1234-1234-1234-123412341234}" type="slidenum">
              <a:rPr kumimoji="0" lang="en-US" sz="1000" b="0" i="0" u="none" strike="noStrike" kern="0" cap="none" spc="0" normalizeH="0" baseline="0" noProof="0">
                <a:ln>
                  <a:noFill/>
                </a:ln>
                <a:solidFill>
                  <a:srgbClr val="FFFFFF"/>
                </a:solidFill>
                <a:effectLst/>
                <a:uLnTx/>
                <a:uFillTx/>
                <a:latin typeface="+mn-ea"/>
                <a:cs typeface="Play"/>
                <a:sym typeface="Play"/>
              </a:rPr>
              <a:pPr marL="0" marR="0" lvl="0" indent="0" algn="ctr" defTabSz="914400" rtl="0" eaLnBrk="1" fontAlgn="auto" latinLnBrk="0" hangingPunct="1">
                <a:lnSpc>
                  <a:spcPct val="100000"/>
                </a:lnSpc>
                <a:spcBef>
                  <a:spcPts val="0"/>
                </a:spcBef>
                <a:spcAft>
                  <a:spcPts val="0"/>
                </a:spcAft>
                <a:buClr>
                  <a:srgbClr val="FFFFFF"/>
                </a:buClr>
                <a:buSzPts val="1000"/>
                <a:buFont typeface="Play"/>
                <a:buNone/>
                <a:tabLst/>
                <a:defRPr/>
              </a:pPr>
              <a:t>30</a:t>
            </a:fld>
            <a:endParaRPr kumimoji="0" sz="1000" b="0" i="0" u="none" strike="noStrike" kern="0" cap="none" spc="0" normalizeH="0" baseline="0" noProof="0">
              <a:ln>
                <a:noFill/>
              </a:ln>
              <a:solidFill>
                <a:srgbClr val="FFFFFF"/>
              </a:solidFill>
              <a:effectLst/>
              <a:uLnTx/>
              <a:uFillTx/>
              <a:latin typeface="+mn-ea"/>
              <a:cs typeface="Play"/>
              <a:sym typeface="Play"/>
            </a:endParaRPr>
          </a:p>
        </p:txBody>
      </p:sp>
      <p:pic>
        <p:nvPicPr>
          <p:cNvPr id="567" name="Google Shape;567;p11" descr="Text&#10;&#10;Description automatically generated with medium confidence"/>
          <p:cNvPicPr preferRelativeResize="0"/>
          <p:nvPr/>
        </p:nvPicPr>
        <p:blipFill rotWithShape="1">
          <a:blip r:embed="rId3">
            <a:alphaModFix/>
          </a:blip>
          <a:srcRect/>
          <a:stretch/>
        </p:blipFill>
        <p:spPr>
          <a:xfrm>
            <a:off x="10579394" y="6249950"/>
            <a:ext cx="1080977" cy="608050"/>
          </a:xfrm>
          <a:prstGeom prst="rect">
            <a:avLst/>
          </a:prstGeom>
          <a:noFill/>
          <a:ln>
            <a:noFill/>
          </a:ln>
        </p:spPr>
      </p:pic>
      <p:sp>
        <p:nvSpPr>
          <p:cNvPr id="568" name="Google Shape;568;p11"/>
          <p:cNvSpPr/>
          <p:nvPr/>
        </p:nvSpPr>
        <p:spPr>
          <a:xfrm>
            <a:off x="901768" y="1572366"/>
            <a:ext cx="1919235" cy="1882115"/>
          </a:xfrm>
          <a:prstGeom prst="ellipse">
            <a:avLst/>
          </a:prstGeom>
          <a:solidFill>
            <a:srgbClr val="8BAE46"/>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
                <a:srgbClr val="FFFFFF"/>
              </a:buClr>
              <a:buSzPts val="2400"/>
              <a:buFont typeface="Play"/>
              <a:buNone/>
              <a:tabLst/>
              <a:defRPr/>
            </a:pPr>
            <a:endParaRPr kumimoji="0" sz="2400" b="0" i="0" u="none" strike="noStrike" kern="0" cap="none" spc="0" normalizeH="0" baseline="0" noProof="0">
              <a:ln>
                <a:noFill/>
              </a:ln>
              <a:solidFill>
                <a:srgbClr val="FFFFFF"/>
              </a:solidFill>
              <a:effectLst/>
              <a:uLnTx/>
              <a:uFillTx/>
              <a:latin typeface="+mn-ea"/>
              <a:cs typeface="Play"/>
              <a:sym typeface="Play"/>
            </a:endParaRPr>
          </a:p>
        </p:txBody>
      </p:sp>
      <p:sp>
        <p:nvSpPr>
          <p:cNvPr id="569" name="Google Shape;569;p11"/>
          <p:cNvSpPr txBox="1"/>
          <p:nvPr/>
        </p:nvSpPr>
        <p:spPr>
          <a:xfrm>
            <a:off x="1122122" y="2157223"/>
            <a:ext cx="1478400" cy="712400"/>
          </a:xfrm>
          <a:prstGeom prst="rect">
            <a:avLst/>
          </a:prstGeom>
          <a:noFill/>
          <a:ln>
            <a:noFill/>
          </a:ln>
        </p:spPr>
        <p:txBody>
          <a:bodyPr spcFirstLastPara="1" wrap="square" lIns="121900" tIns="121900" rIns="121900" bIns="1219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2400"/>
              <a:buFont typeface="Arial"/>
              <a:buNone/>
              <a:tabLst/>
              <a:defRPr/>
            </a:pPr>
            <a:r>
              <a:rPr kumimoji="0" lang="ko-KR" altLang="en-US" sz="2400" b="0" i="0" u="none" strike="noStrike" kern="0" cap="none" spc="0" normalizeH="0" baseline="0" noProof="0" dirty="0">
                <a:ln>
                  <a:noFill/>
                </a:ln>
                <a:solidFill>
                  <a:srgbClr val="FFFFFF"/>
                </a:solidFill>
                <a:effectLst/>
                <a:uLnTx/>
                <a:uFillTx/>
                <a:latin typeface="+mn-ea"/>
                <a:cs typeface="Arial"/>
                <a:sym typeface="Arial"/>
              </a:rPr>
              <a:t>문제 파악</a:t>
            </a:r>
            <a:endParaRPr kumimoji="0" sz="2400" b="0" i="0" u="none" strike="noStrike" kern="0" cap="none" spc="0" normalizeH="0" baseline="0" noProof="0" dirty="0">
              <a:ln>
                <a:noFill/>
              </a:ln>
              <a:solidFill>
                <a:srgbClr val="FFFFFF"/>
              </a:solidFill>
              <a:effectLst/>
              <a:uLnTx/>
              <a:uFillTx/>
              <a:latin typeface="+mn-ea"/>
              <a:cs typeface="Arial"/>
              <a:sym typeface="Arial"/>
            </a:endParaRPr>
          </a:p>
        </p:txBody>
      </p:sp>
      <p:sp>
        <p:nvSpPr>
          <p:cNvPr id="570" name="Google Shape;570;p11"/>
          <p:cNvSpPr txBox="1">
            <a:spLocks noGrp="1"/>
          </p:cNvSpPr>
          <p:nvPr>
            <p:ph type="body" idx="1"/>
          </p:nvPr>
        </p:nvSpPr>
        <p:spPr>
          <a:xfrm>
            <a:off x="3519464" y="1572366"/>
            <a:ext cx="7242810" cy="530454"/>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000000"/>
              </a:buClr>
              <a:buSzPts val="2800"/>
              <a:buNone/>
            </a:pPr>
            <a:r>
              <a:rPr lang="ko-KR" altLang="en-US" dirty="0">
                <a:solidFill>
                  <a:srgbClr val="000000"/>
                </a:solidFill>
                <a:latin typeface="+mn-ea"/>
                <a:ea typeface="+mn-ea"/>
              </a:rPr>
              <a:t>무엇을</a:t>
            </a:r>
            <a:r>
              <a:rPr lang="en-US" dirty="0">
                <a:solidFill>
                  <a:srgbClr val="000000"/>
                </a:solidFill>
                <a:latin typeface="+mn-ea"/>
                <a:ea typeface="+mn-ea"/>
                <a:cs typeface="Arial"/>
                <a:sym typeface="Arial"/>
              </a:rPr>
              <a:t>:</a:t>
            </a:r>
            <a:endParaRPr dirty="0">
              <a:latin typeface="+mn-ea"/>
              <a:ea typeface="+mn-ea"/>
            </a:endParaRPr>
          </a:p>
        </p:txBody>
      </p:sp>
      <p:sp>
        <p:nvSpPr>
          <p:cNvPr id="571" name="Google Shape;571;p11"/>
          <p:cNvSpPr txBox="1"/>
          <p:nvPr/>
        </p:nvSpPr>
        <p:spPr>
          <a:xfrm>
            <a:off x="3519463" y="2102820"/>
            <a:ext cx="7994855" cy="414713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90000"/>
              </a:lnSpc>
              <a:spcBef>
                <a:spcPts val="0"/>
              </a:spcBef>
              <a:spcAft>
                <a:spcPts val="0"/>
              </a:spcAft>
              <a:buClr>
                <a:srgbClr val="000000"/>
              </a:buClr>
              <a:buSzPts val="2400"/>
              <a:buFont typeface="Play"/>
              <a:buNone/>
              <a:tabLst/>
              <a:defRPr/>
            </a:pPr>
            <a:r>
              <a:rPr kumimoji="0" lang="ko-KR" altLang="en-US" sz="2400" b="1" i="0" u="none" strike="noStrike" kern="0" cap="none" spc="0" normalizeH="0" baseline="0" noProof="0" dirty="0">
                <a:ln>
                  <a:noFill/>
                </a:ln>
                <a:solidFill>
                  <a:srgbClr val="000000"/>
                </a:solidFill>
                <a:effectLst/>
                <a:uLnTx/>
                <a:uFillTx/>
                <a:latin typeface="+mn-ea"/>
                <a:cs typeface="Arial"/>
                <a:sym typeface="Arial"/>
              </a:rPr>
              <a:t>차량 평가를 </a:t>
            </a:r>
            <a:r>
              <a:rPr kumimoji="0" lang="ko-KR" altLang="en-US" sz="2400" b="0" i="0" u="none" strike="noStrike" kern="0" cap="none" spc="0" normalizeH="0" baseline="0" noProof="0" dirty="0">
                <a:ln>
                  <a:noFill/>
                </a:ln>
                <a:solidFill>
                  <a:srgbClr val="000000"/>
                </a:solidFill>
                <a:effectLst/>
                <a:uLnTx/>
                <a:uFillTx/>
                <a:latin typeface="+mn-ea"/>
                <a:cs typeface="Arial"/>
                <a:sym typeface="Arial"/>
              </a:rPr>
              <a:t>하려고 합니다</a:t>
            </a:r>
            <a:r>
              <a:rPr kumimoji="0" lang="en-US" altLang="ko-KR" sz="2400" b="0" i="0" u="none" strike="noStrike" kern="0" cap="none" spc="0" normalizeH="0" baseline="0" noProof="0" dirty="0">
                <a:ln>
                  <a:noFill/>
                </a:ln>
                <a:solidFill>
                  <a:srgbClr val="000000"/>
                </a:solidFill>
                <a:effectLst/>
                <a:uLnTx/>
                <a:uFillTx/>
                <a:latin typeface="+mn-ea"/>
                <a:cs typeface="Arial"/>
                <a:sym typeface="Arial"/>
              </a:rPr>
              <a:t>.</a:t>
            </a:r>
          </a:p>
          <a:p>
            <a:pPr marL="0" marR="0" lvl="0" indent="0" algn="l" defTabSz="914400" rtl="0" eaLnBrk="1" fontAlgn="auto" latinLnBrk="0" hangingPunct="1">
              <a:lnSpc>
                <a:spcPct val="90000"/>
              </a:lnSpc>
              <a:spcBef>
                <a:spcPts val="0"/>
              </a:spcBef>
              <a:spcAft>
                <a:spcPts val="0"/>
              </a:spcAft>
              <a:buClr>
                <a:srgbClr val="000000"/>
              </a:buClr>
              <a:buSzPts val="2400"/>
              <a:buFont typeface="Play"/>
              <a:buNone/>
              <a:tabLst/>
              <a:defRPr/>
            </a:pPr>
            <a:br>
              <a:rPr kumimoji="0" lang="en-US" altLang="ko-KR" sz="2400" b="0" i="0" u="none" strike="noStrike" kern="0" cap="none" spc="0" normalizeH="0" baseline="0" noProof="0" dirty="0">
                <a:ln>
                  <a:noFill/>
                </a:ln>
                <a:solidFill>
                  <a:srgbClr val="000000"/>
                </a:solidFill>
                <a:effectLst/>
                <a:uLnTx/>
                <a:uFillTx/>
                <a:latin typeface="+mn-ea"/>
                <a:cs typeface="Arial"/>
                <a:sym typeface="Arial"/>
              </a:rPr>
            </a:br>
            <a:r>
              <a:rPr kumimoji="0" lang="ko-KR" altLang="en-US" sz="2400" b="1" i="0" u="none" strike="noStrike" kern="0" cap="none" spc="0" normalizeH="0" baseline="0" noProof="0" dirty="0">
                <a:ln>
                  <a:noFill/>
                </a:ln>
                <a:solidFill>
                  <a:srgbClr val="000000"/>
                </a:solidFill>
                <a:effectLst/>
                <a:uLnTx/>
                <a:uFillTx/>
                <a:latin typeface="+mn-ea"/>
                <a:cs typeface="Arial"/>
                <a:sym typeface="Arial"/>
              </a:rPr>
              <a:t>자동차 평가를 판단할 수 있는 </a:t>
            </a:r>
            <a:r>
              <a:rPr kumimoji="0" lang="ko-KR" altLang="en-US" sz="2400" b="0" i="0" u="none" strike="noStrike" kern="0" cap="none" spc="0" normalizeH="0" baseline="0" noProof="0" dirty="0">
                <a:ln>
                  <a:noFill/>
                </a:ln>
                <a:solidFill>
                  <a:srgbClr val="000000"/>
                </a:solidFill>
                <a:effectLst/>
                <a:uLnTx/>
                <a:uFillTx/>
                <a:latin typeface="+mn-ea"/>
                <a:cs typeface="Arial"/>
                <a:sym typeface="Arial"/>
              </a:rPr>
              <a:t>방법을 알아봐서 판단이 잘 이루어 지도록 하는 </a:t>
            </a:r>
            <a:r>
              <a:rPr kumimoji="0" lang="ko-KR" altLang="en-US" sz="2400" b="1" i="0" u="none" strike="noStrike" kern="0" cap="none" spc="0" normalizeH="0" baseline="0" noProof="0" dirty="0">
                <a:ln>
                  <a:noFill/>
                </a:ln>
                <a:solidFill>
                  <a:srgbClr val="000000"/>
                </a:solidFill>
                <a:effectLst/>
                <a:uLnTx/>
                <a:uFillTx/>
                <a:latin typeface="+mn-ea"/>
                <a:cs typeface="Arial"/>
                <a:sym typeface="Arial"/>
              </a:rPr>
              <a:t>모델</a:t>
            </a:r>
            <a:r>
              <a:rPr kumimoji="0" lang="ko-KR" altLang="en-US" sz="2400" b="0" i="0" u="none" strike="noStrike" kern="0" cap="none" spc="0" normalizeH="0" baseline="0" noProof="0" dirty="0">
                <a:ln>
                  <a:noFill/>
                </a:ln>
                <a:solidFill>
                  <a:srgbClr val="000000"/>
                </a:solidFill>
                <a:effectLst/>
                <a:uLnTx/>
                <a:uFillTx/>
                <a:latin typeface="+mn-ea"/>
                <a:cs typeface="Arial"/>
                <a:sym typeface="Arial"/>
              </a:rPr>
              <a:t>을 </a:t>
            </a:r>
            <a:r>
              <a:rPr kumimoji="0" lang="ko-KR" altLang="en-US" sz="2400" b="0" i="0" u="none" strike="noStrike" kern="0" cap="none" spc="0" normalizeH="0" baseline="0" noProof="0" dirty="0" err="1">
                <a:ln>
                  <a:noFill/>
                </a:ln>
                <a:solidFill>
                  <a:srgbClr val="000000"/>
                </a:solidFill>
                <a:effectLst/>
                <a:uLnTx/>
                <a:uFillTx/>
                <a:latin typeface="+mn-ea"/>
                <a:cs typeface="Arial"/>
                <a:sym typeface="Arial"/>
              </a:rPr>
              <a:t>찾기위한</a:t>
            </a:r>
            <a:r>
              <a:rPr kumimoji="0" lang="ko-KR" altLang="en-US" sz="2400" b="0" i="0" u="none" strike="noStrike" kern="0" cap="none" spc="0" normalizeH="0" baseline="0" noProof="0" dirty="0">
                <a:ln>
                  <a:noFill/>
                </a:ln>
                <a:solidFill>
                  <a:srgbClr val="000000"/>
                </a:solidFill>
                <a:effectLst/>
                <a:uLnTx/>
                <a:uFillTx/>
                <a:latin typeface="+mn-ea"/>
                <a:cs typeface="Arial"/>
                <a:sym typeface="Arial"/>
              </a:rPr>
              <a:t> </a:t>
            </a:r>
            <a:r>
              <a:rPr kumimoji="0" lang="ko-KR" altLang="en-US" sz="2400" b="1" i="0" u="none" strike="noStrike" kern="0" cap="none" spc="0" normalizeH="0" baseline="0" noProof="0" dirty="0">
                <a:ln>
                  <a:noFill/>
                </a:ln>
                <a:solidFill>
                  <a:srgbClr val="000000"/>
                </a:solidFill>
                <a:effectLst/>
                <a:uLnTx/>
                <a:uFillTx/>
                <a:latin typeface="+mn-ea"/>
                <a:cs typeface="Arial"/>
                <a:sym typeface="Arial"/>
              </a:rPr>
              <a:t>차량 평가 데이터</a:t>
            </a:r>
            <a:r>
              <a:rPr kumimoji="0" lang="ko-KR" altLang="en-US" sz="2400" b="0" i="0" u="none" strike="noStrike" kern="0" cap="none" spc="0" normalizeH="0" baseline="0" noProof="0" dirty="0">
                <a:ln>
                  <a:noFill/>
                </a:ln>
                <a:solidFill>
                  <a:srgbClr val="000000"/>
                </a:solidFill>
                <a:effectLst/>
                <a:uLnTx/>
                <a:uFillTx/>
                <a:latin typeface="+mn-ea"/>
                <a:cs typeface="Arial"/>
                <a:sym typeface="Arial"/>
              </a:rPr>
              <a:t>가 있습니다</a:t>
            </a:r>
            <a:r>
              <a:rPr kumimoji="0" lang="en-US" altLang="ko-KR" sz="2400" b="0" i="0" u="none" strike="noStrike" kern="0" cap="none" spc="0" normalizeH="0" baseline="0" noProof="0" dirty="0">
                <a:ln>
                  <a:noFill/>
                </a:ln>
                <a:solidFill>
                  <a:srgbClr val="000000"/>
                </a:solidFill>
                <a:effectLst/>
                <a:uLnTx/>
                <a:uFillTx/>
                <a:latin typeface="+mn-ea"/>
                <a:cs typeface="Arial"/>
                <a:sym typeface="Arial"/>
              </a:rPr>
              <a:t>.</a:t>
            </a:r>
            <a:endParaRPr kumimoji="0" lang="ko-KR" altLang="en-US" sz="2400" b="0" i="0" u="none" strike="noStrike" kern="0" cap="none" spc="0" normalizeH="0" baseline="0" noProof="0" dirty="0">
              <a:ln>
                <a:noFill/>
              </a:ln>
              <a:solidFill>
                <a:srgbClr val="000000"/>
              </a:solidFill>
              <a:effectLst/>
              <a:uLnTx/>
              <a:uFillTx/>
              <a:latin typeface="+mn-ea"/>
              <a:cs typeface="Arial"/>
              <a:sym typeface="Arial"/>
            </a:endParaRPr>
          </a:p>
          <a:p>
            <a:pPr marL="0" marR="0" lvl="0" indent="0" algn="l" defTabSz="914400" rtl="0" eaLnBrk="1" fontAlgn="auto" latinLnBrk="0" hangingPunct="1">
              <a:lnSpc>
                <a:spcPct val="90000"/>
              </a:lnSpc>
              <a:spcBef>
                <a:spcPts val="0"/>
              </a:spcBef>
              <a:spcAft>
                <a:spcPts val="0"/>
              </a:spcAft>
              <a:buClr>
                <a:srgbClr val="000000"/>
              </a:buClr>
              <a:buSzPts val="2400"/>
              <a:buFont typeface="Arial"/>
              <a:buNone/>
              <a:tabLst/>
              <a:defRPr/>
            </a:pPr>
            <a:endParaRPr kumimoji="0" sz="1400" b="0" i="0" u="none" strike="noStrike" kern="0" cap="none" spc="0" normalizeH="0" baseline="0" noProof="0" dirty="0">
              <a:ln>
                <a:noFill/>
              </a:ln>
              <a:solidFill>
                <a:srgbClr val="000000"/>
              </a:solidFill>
              <a:effectLst/>
              <a:uLnTx/>
              <a:uFillTx/>
              <a:latin typeface="+mn-ea"/>
              <a:cs typeface="Arial"/>
              <a:sym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75"/>
        <p:cNvGrpSpPr/>
        <p:nvPr/>
      </p:nvGrpSpPr>
      <p:grpSpPr>
        <a:xfrm>
          <a:off x="0" y="0"/>
          <a:ext cx="0" cy="0"/>
          <a:chOff x="0" y="0"/>
          <a:chExt cx="0" cy="0"/>
        </a:xfrm>
      </p:grpSpPr>
      <p:sp>
        <p:nvSpPr>
          <p:cNvPr id="576" name="Google Shape;576;p12"/>
          <p:cNvSpPr txBox="1">
            <a:spLocks noGrp="1"/>
          </p:cNvSpPr>
          <p:nvPr>
            <p:ph type="title"/>
          </p:nvPr>
        </p:nvSpPr>
        <p:spPr>
          <a:xfrm>
            <a:off x="380999" y="221694"/>
            <a:ext cx="7311887" cy="11998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00"/>
              </a:buClr>
              <a:buSzPts val="3600"/>
              <a:buFont typeface="Play"/>
              <a:buNone/>
            </a:pPr>
            <a:r>
              <a:rPr lang="en-US" altLang="ko-KR" dirty="0">
                <a:solidFill>
                  <a:srgbClr val="000000"/>
                </a:solidFill>
                <a:latin typeface="IntelOne Display Light" panose="020B0403020203020204" pitchFamily="34" charset="0"/>
                <a:ea typeface="Intel Clear Light" panose="020B0404020203020204" pitchFamily="34" charset="0"/>
                <a:cs typeface="Intel Clear Light" panose="020B0404020203020204" pitchFamily="34" charset="0"/>
                <a:sym typeface="Helvetica"/>
              </a:rPr>
              <a:t>AI </a:t>
            </a:r>
            <a:r>
              <a:rPr lang="ko-KR" altLang="en-US" dirty="0">
                <a:solidFill>
                  <a:srgbClr val="000000"/>
                </a:solidFill>
                <a:latin typeface="IntelOne Display Light" panose="020B0403020203020204" pitchFamily="34" charset="0"/>
                <a:ea typeface="Intel Clear Light" panose="020B0404020203020204" pitchFamily="34" charset="0"/>
                <a:cs typeface="Intel Clear Light" panose="020B0404020203020204" pitchFamily="34" charset="0"/>
                <a:sym typeface="Helvetica"/>
              </a:rPr>
              <a:t>프로젝트 사이클</a:t>
            </a:r>
            <a:endParaRPr dirty="0">
              <a:solidFill>
                <a:srgbClr val="000000"/>
              </a:solidFill>
              <a:latin typeface="+mn-ea"/>
              <a:ea typeface="+mn-ea"/>
              <a:sym typeface="Play"/>
            </a:endParaRPr>
          </a:p>
        </p:txBody>
      </p:sp>
      <p:sp>
        <p:nvSpPr>
          <p:cNvPr id="577" name="Google Shape;577;p12"/>
          <p:cNvSpPr/>
          <p:nvPr/>
        </p:nvSpPr>
        <p:spPr>
          <a:xfrm>
            <a:off x="0" y="6400800"/>
            <a:ext cx="11734800" cy="457200"/>
          </a:xfrm>
          <a:prstGeom prst="rect">
            <a:avLst/>
          </a:prstGeom>
          <a:solidFill>
            <a:srgbClr val="708541"/>
          </a:solidFill>
          <a:ln>
            <a:noFill/>
          </a:ln>
        </p:spPr>
        <p:txBody>
          <a:bodyPr spcFirstLastPara="1" wrap="square" lIns="50800" tIns="50800" rIns="50800" bIns="50800" anchor="ctr" anchorCtr="0">
            <a:noAutofit/>
          </a:bodyPr>
          <a:lstStyle/>
          <a:p>
            <a:pPr marL="0" marR="0" lvl="0" indent="0" algn="ctr" defTabSz="914400" rtl="0" eaLnBrk="1" fontAlgn="auto" latinLnBrk="0" hangingPunct="1">
              <a:lnSpc>
                <a:spcPct val="100000"/>
              </a:lnSpc>
              <a:spcBef>
                <a:spcPts val="0"/>
              </a:spcBef>
              <a:spcAft>
                <a:spcPts val="0"/>
              </a:spcAft>
              <a:buClr>
                <a:srgbClr val="525252"/>
              </a:buClr>
              <a:buSzPts val="3200"/>
              <a:buFont typeface="Play"/>
              <a:buNone/>
              <a:tabLst/>
              <a:defRPr/>
            </a:pPr>
            <a:endParaRPr kumimoji="0" sz="3200" b="0" i="0" u="none" strike="noStrike" kern="0" cap="none" spc="0" normalizeH="0" baseline="0" noProof="0">
              <a:ln>
                <a:noFill/>
              </a:ln>
              <a:solidFill>
                <a:srgbClr val="FFFFFF"/>
              </a:solidFill>
              <a:effectLst/>
              <a:uLnTx/>
              <a:uFillTx/>
              <a:latin typeface="+mn-ea"/>
              <a:cs typeface="Play"/>
              <a:sym typeface="Play"/>
            </a:endParaRPr>
          </a:p>
        </p:txBody>
      </p:sp>
      <p:sp>
        <p:nvSpPr>
          <p:cNvPr id="578" name="Google Shape;578;p12"/>
          <p:cNvSpPr/>
          <p:nvPr/>
        </p:nvSpPr>
        <p:spPr>
          <a:xfrm>
            <a:off x="11734800" y="0"/>
            <a:ext cx="457200" cy="6400800"/>
          </a:xfrm>
          <a:prstGeom prst="rect">
            <a:avLst/>
          </a:prstGeom>
          <a:solidFill>
            <a:srgbClr val="708541"/>
          </a:solidFill>
          <a:ln>
            <a:noFill/>
          </a:ln>
        </p:spPr>
        <p:txBody>
          <a:bodyPr spcFirstLastPara="1" wrap="square" lIns="50800" tIns="50800" rIns="50800" bIns="50800" anchor="ctr" anchorCtr="0">
            <a:noAutofit/>
          </a:bodyPr>
          <a:lstStyle/>
          <a:p>
            <a:pPr marL="0" marR="0" lvl="0" indent="0" algn="ctr" defTabSz="914400" rtl="0" eaLnBrk="1" fontAlgn="auto" latinLnBrk="0" hangingPunct="1">
              <a:lnSpc>
                <a:spcPct val="100000"/>
              </a:lnSpc>
              <a:spcBef>
                <a:spcPts val="0"/>
              </a:spcBef>
              <a:spcAft>
                <a:spcPts val="0"/>
              </a:spcAft>
              <a:buClr>
                <a:srgbClr val="525252"/>
              </a:buClr>
              <a:buSzPts val="3200"/>
              <a:buFont typeface="Play"/>
              <a:buNone/>
              <a:tabLst/>
              <a:defRPr/>
            </a:pPr>
            <a:endParaRPr kumimoji="0" sz="3200" b="0" i="0" u="none" strike="noStrike" kern="0" cap="none" spc="0" normalizeH="0" baseline="0" noProof="0">
              <a:ln>
                <a:noFill/>
              </a:ln>
              <a:solidFill>
                <a:srgbClr val="FFFFFF"/>
              </a:solidFill>
              <a:effectLst/>
              <a:uLnTx/>
              <a:uFillTx/>
              <a:latin typeface="+mn-ea"/>
              <a:cs typeface="Play"/>
              <a:sym typeface="Play"/>
            </a:endParaRPr>
          </a:p>
        </p:txBody>
      </p:sp>
      <p:sp>
        <p:nvSpPr>
          <p:cNvPr id="579" name="Google Shape;579;p12"/>
          <p:cNvSpPr/>
          <p:nvPr/>
        </p:nvSpPr>
        <p:spPr>
          <a:xfrm>
            <a:off x="11734800" y="6400800"/>
            <a:ext cx="457200" cy="457200"/>
          </a:xfrm>
          <a:prstGeom prst="rect">
            <a:avLst/>
          </a:prstGeom>
          <a:solidFill>
            <a:srgbClr val="8BAE46"/>
          </a:solidFill>
          <a:ln>
            <a:noFill/>
          </a:ln>
        </p:spPr>
        <p:txBody>
          <a:bodyPr spcFirstLastPara="1" wrap="square" lIns="50800" tIns="50800" rIns="50800" bIns="50800" anchor="ctr" anchorCtr="0">
            <a:noAutofit/>
          </a:bodyPr>
          <a:lstStyle/>
          <a:p>
            <a:pPr marL="0" marR="0" lvl="0" indent="0" algn="ctr" defTabSz="914400" rtl="0" eaLnBrk="1" fontAlgn="auto" latinLnBrk="0" hangingPunct="1">
              <a:lnSpc>
                <a:spcPct val="100000"/>
              </a:lnSpc>
              <a:spcBef>
                <a:spcPts val="0"/>
              </a:spcBef>
              <a:spcAft>
                <a:spcPts val="0"/>
              </a:spcAft>
              <a:buClr>
                <a:srgbClr val="525252"/>
              </a:buClr>
              <a:buSzPts val="3200"/>
              <a:buFont typeface="Play"/>
              <a:buNone/>
              <a:tabLst/>
              <a:defRPr/>
            </a:pPr>
            <a:endParaRPr kumimoji="0" sz="3200" b="0" i="0" u="none" strike="noStrike" kern="0" cap="none" spc="0" normalizeH="0" baseline="0" noProof="0">
              <a:ln>
                <a:noFill/>
              </a:ln>
              <a:solidFill>
                <a:srgbClr val="FFFFFF"/>
              </a:solidFill>
              <a:effectLst/>
              <a:uLnTx/>
              <a:uFillTx/>
              <a:latin typeface="+mn-ea"/>
              <a:cs typeface="Play"/>
              <a:sym typeface="Play"/>
            </a:endParaRPr>
          </a:p>
        </p:txBody>
      </p:sp>
      <p:sp>
        <p:nvSpPr>
          <p:cNvPr id="580" name="Google Shape;580;p12"/>
          <p:cNvSpPr txBox="1"/>
          <p:nvPr/>
        </p:nvSpPr>
        <p:spPr>
          <a:xfrm>
            <a:off x="11898805" y="6553045"/>
            <a:ext cx="142668" cy="153888"/>
          </a:xfrm>
          <a:prstGeom prst="rect">
            <a:avLst/>
          </a:prstGeom>
          <a:noFill/>
          <a:ln>
            <a:noFill/>
          </a:ln>
        </p:spPr>
        <p:txBody>
          <a:bodyPr spcFirstLastPara="1" wrap="square" lIns="0" tIns="0" rIns="0" bIns="0" anchor="t" anchorCtr="0">
            <a:spAutoFit/>
          </a:bodyPr>
          <a:lstStyle/>
          <a:p>
            <a:pPr marL="0" marR="0" lvl="0" indent="0" algn="ctr" defTabSz="914400" rtl="0" eaLnBrk="1" fontAlgn="auto" latinLnBrk="0" hangingPunct="1">
              <a:lnSpc>
                <a:spcPct val="100000"/>
              </a:lnSpc>
              <a:spcBef>
                <a:spcPts val="0"/>
              </a:spcBef>
              <a:spcAft>
                <a:spcPts val="0"/>
              </a:spcAft>
              <a:buClr>
                <a:srgbClr val="FFFFFF"/>
              </a:buClr>
              <a:buSzPts val="1000"/>
              <a:buFont typeface="Play"/>
              <a:buNone/>
              <a:tabLst/>
              <a:defRPr/>
            </a:pPr>
            <a:fld id="{00000000-1234-1234-1234-123412341234}" type="slidenum">
              <a:rPr kumimoji="0" lang="en-US" sz="1000" b="0" i="0" u="none" strike="noStrike" kern="0" cap="none" spc="0" normalizeH="0" baseline="0" noProof="0">
                <a:ln>
                  <a:noFill/>
                </a:ln>
                <a:solidFill>
                  <a:srgbClr val="FFFFFF"/>
                </a:solidFill>
                <a:effectLst/>
                <a:uLnTx/>
                <a:uFillTx/>
                <a:latin typeface="+mn-ea"/>
                <a:cs typeface="Play"/>
                <a:sym typeface="Play"/>
              </a:rPr>
              <a:pPr marL="0" marR="0" lvl="0" indent="0" algn="ctr" defTabSz="914400" rtl="0" eaLnBrk="1" fontAlgn="auto" latinLnBrk="0" hangingPunct="1">
                <a:lnSpc>
                  <a:spcPct val="100000"/>
                </a:lnSpc>
                <a:spcBef>
                  <a:spcPts val="0"/>
                </a:spcBef>
                <a:spcAft>
                  <a:spcPts val="0"/>
                </a:spcAft>
                <a:buClr>
                  <a:srgbClr val="FFFFFF"/>
                </a:buClr>
                <a:buSzPts val="1000"/>
                <a:buFont typeface="Play"/>
                <a:buNone/>
                <a:tabLst/>
                <a:defRPr/>
              </a:pPr>
              <a:t>31</a:t>
            </a:fld>
            <a:endParaRPr kumimoji="0" sz="1000" b="0" i="0" u="none" strike="noStrike" kern="0" cap="none" spc="0" normalizeH="0" baseline="0" noProof="0">
              <a:ln>
                <a:noFill/>
              </a:ln>
              <a:solidFill>
                <a:srgbClr val="FFFFFF"/>
              </a:solidFill>
              <a:effectLst/>
              <a:uLnTx/>
              <a:uFillTx/>
              <a:latin typeface="+mn-ea"/>
              <a:cs typeface="Play"/>
              <a:sym typeface="Play"/>
            </a:endParaRPr>
          </a:p>
        </p:txBody>
      </p:sp>
      <p:pic>
        <p:nvPicPr>
          <p:cNvPr id="581" name="Google Shape;581;p12" descr="Text&#10;&#10;Description automatically generated with medium confidence"/>
          <p:cNvPicPr preferRelativeResize="0"/>
          <p:nvPr/>
        </p:nvPicPr>
        <p:blipFill rotWithShape="1">
          <a:blip r:embed="rId3">
            <a:alphaModFix/>
          </a:blip>
          <a:srcRect/>
          <a:stretch/>
        </p:blipFill>
        <p:spPr>
          <a:xfrm>
            <a:off x="10579394" y="6249950"/>
            <a:ext cx="1080977" cy="608050"/>
          </a:xfrm>
          <a:prstGeom prst="rect">
            <a:avLst/>
          </a:prstGeom>
          <a:noFill/>
          <a:ln>
            <a:noFill/>
          </a:ln>
        </p:spPr>
      </p:pic>
      <p:sp>
        <p:nvSpPr>
          <p:cNvPr id="582" name="Google Shape;582;p12"/>
          <p:cNvSpPr/>
          <p:nvPr/>
        </p:nvSpPr>
        <p:spPr>
          <a:xfrm>
            <a:off x="901768" y="1572366"/>
            <a:ext cx="1919235" cy="1882115"/>
          </a:xfrm>
          <a:prstGeom prst="ellipse">
            <a:avLst/>
          </a:prstGeom>
          <a:solidFill>
            <a:srgbClr val="8BAE46"/>
          </a:solidFill>
          <a:ln>
            <a:noFill/>
          </a:ln>
        </p:spPr>
        <p:txBody>
          <a:bodyPr spcFirstLastPara="1" wrap="square" lIns="121900" tIns="121900" rIns="121900" bIns="121900" anchor="ctr" anchorCtr="0">
            <a:noAutofit/>
          </a:bodyPr>
          <a:lstStyle/>
          <a:p>
            <a:pPr marL="0" marR="0" lvl="0" indent="0" algn="l" defTabSz="914400" rtl="0" eaLnBrk="1" fontAlgn="auto" latinLnBrk="0" hangingPunct="1">
              <a:lnSpc>
                <a:spcPct val="100000"/>
              </a:lnSpc>
              <a:spcBef>
                <a:spcPts val="0"/>
              </a:spcBef>
              <a:spcAft>
                <a:spcPts val="0"/>
              </a:spcAft>
              <a:buClr>
                <a:srgbClr val="FFFFFF"/>
              </a:buClr>
              <a:buSzPts val="2400"/>
              <a:buFont typeface="Play"/>
              <a:buNone/>
              <a:tabLst/>
              <a:defRPr/>
            </a:pPr>
            <a:endParaRPr kumimoji="0" sz="2400" b="0" i="0" u="none" strike="noStrike" kern="0" cap="none" spc="0" normalizeH="0" baseline="0" noProof="0">
              <a:ln>
                <a:noFill/>
              </a:ln>
              <a:solidFill>
                <a:srgbClr val="FFFFFF"/>
              </a:solidFill>
              <a:effectLst/>
              <a:uLnTx/>
              <a:uFillTx/>
              <a:latin typeface="+mn-ea"/>
              <a:cs typeface="Play"/>
              <a:sym typeface="Play"/>
            </a:endParaRPr>
          </a:p>
        </p:txBody>
      </p:sp>
      <p:sp>
        <p:nvSpPr>
          <p:cNvPr id="583" name="Google Shape;583;p12"/>
          <p:cNvSpPr txBox="1"/>
          <p:nvPr/>
        </p:nvSpPr>
        <p:spPr>
          <a:xfrm>
            <a:off x="1122122" y="2157223"/>
            <a:ext cx="1478400" cy="712400"/>
          </a:xfrm>
          <a:prstGeom prst="rect">
            <a:avLst/>
          </a:prstGeom>
          <a:noFill/>
          <a:ln>
            <a:noFill/>
          </a:ln>
        </p:spPr>
        <p:txBody>
          <a:bodyPr spcFirstLastPara="1" wrap="square" lIns="121900" tIns="121900" rIns="121900" bIns="121900" anchor="ctr" anchorCtr="0">
            <a:noAutofit/>
          </a:bodyPr>
          <a:lstStyle/>
          <a:p>
            <a:pPr marL="0" marR="0" lvl="0" indent="0" algn="ctr" defTabSz="914400" rtl="0" eaLnBrk="1" fontAlgn="auto" latinLnBrk="0" hangingPunct="1">
              <a:lnSpc>
                <a:spcPct val="100000"/>
              </a:lnSpc>
              <a:spcBef>
                <a:spcPts val="0"/>
              </a:spcBef>
              <a:spcAft>
                <a:spcPts val="0"/>
              </a:spcAft>
              <a:buClr>
                <a:srgbClr val="FFFFFF"/>
              </a:buClr>
              <a:buSzPts val="2400"/>
              <a:buFont typeface="Arial"/>
              <a:buNone/>
              <a:tabLst/>
              <a:defRPr/>
            </a:pPr>
            <a:r>
              <a:rPr kumimoji="0" lang="ko-KR" altLang="en-US" sz="2400" b="0" i="0" u="none" strike="noStrike" kern="0" cap="none" spc="0" normalizeH="0" baseline="0" noProof="0" dirty="0">
                <a:ln>
                  <a:noFill/>
                </a:ln>
                <a:solidFill>
                  <a:srgbClr val="FFFFFF"/>
                </a:solidFill>
                <a:effectLst/>
                <a:uLnTx/>
                <a:uFillTx/>
                <a:latin typeface="+mn-ea"/>
                <a:cs typeface="Arial"/>
                <a:sym typeface="Arial"/>
              </a:rPr>
              <a:t>문제 파악</a:t>
            </a:r>
            <a:endParaRPr kumimoji="0" sz="2400" b="0" i="0" u="none" strike="noStrike" kern="0" cap="none" spc="0" normalizeH="0" baseline="0" noProof="0" dirty="0">
              <a:ln>
                <a:noFill/>
              </a:ln>
              <a:solidFill>
                <a:srgbClr val="FFFFFF"/>
              </a:solidFill>
              <a:effectLst/>
              <a:uLnTx/>
              <a:uFillTx/>
              <a:latin typeface="+mn-ea"/>
              <a:cs typeface="Arial"/>
              <a:sym typeface="Arial"/>
            </a:endParaRPr>
          </a:p>
        </p:txBody>
      </p:sp>
      <p:sp>
        <p:nvSpPr>
          <p:cNvPr id="584" name="Google Shape;584;p12"/>
          <p:cNvSpPr txBox="1">
            <a:spLocks noGrp="1"/>
          </p:cNvSpPr>
          <p:nvPr>
            <p:ph type="body" idx="1"/>
          </p:nvPr>
        </p:nvSpPr>
        <p:spPr>
          <a:xfrm>
            <a:off x="3519464" y="1572366"/>
            <a:ext cx="7242810" cy="530454"/>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Clr>
                <a:srgbClr val="000000"/>
              </a:buClr>
              <a:buSzPts val="2800"/>
              <a:buNone/>
            </a:pPr>
            <a:r>
              <a:rPr lang="ko-KR" altLang="en-US" dirty="0">
                <a:solidFill>
                  <a:srgbClr val="000000"/>
                </a:solidFill>
                <a:latin typeface="+mn-ea"/>
                <a:ea typeface="+mn-ea"/>
                <a:cs typeface="Arial"/>
                <a:sym typeface="Arial"/>
              </a:rPr>
              <a:t>어떻게</a:t>
            </a:r>
            <a:r>
              <a:rPr lang="en-US" dirty="0">
                <a:solidFill>
                  <a:srgbClr val="000000"/>
                </a:solidFill>
                <a:latin typeface="+mn-ea"/>
                <a:ea typeface="+mn-ea"/>
                <a:cs typeface="Arial"/>
                <a:sym typeface="Arial"/>
              </a:rPr>
              <a:t>:</a:t>
            </a:r>
            <a:endParaRPr dirty="0">
              <a:latin typeface="+mn-ea"/>
              <a:ea typeface="+mn-ea"/>
            </a:endParaRPr>
          </a:p>
        </p:txBody>
      </p:sp>
      <p:sp>
        <p:nvSpPr>
          <p:cNvPr id="585" name="Google Shape;585;p12"/>
          <p:cNvSpPr txBox="1"/>
          <p:nvPr/>
        </p:nvSpPr>
        <p:spPr>
          <a:xfrm>
            <a:off x="3519464" y="2102819"/>
            <a:ext cx="7770768" cy="2707719"/>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90000"/>
              </a:lnSpc>
              <a:spcBef>
                <a:spcPts val="0"/>
              </a:spcBef>
              <a:spcAft>
                <a:spcPts val="0"/>
              </a:spcAft>
              <a:buClr>
                <a:srgbClr val="000000"/>
              </a:buClr>
              <a:buSzPts val="2400"/>
              <a:buFont typeface="Play"/>
              <a:buNone/>
              <a:tabLst/>
              <a:defRPr/>
            </a:pPr>
            <a:r>
              <a:rPr kumimoji="0" lang="ko-KR" altLang="en-US" sz="2400" b="0" i="0" u="none" strike="noStrike" kern="0" cap="none" spc="0" normalizeH="0" baseline="0" noProof="0" dirty="0">
                <a:ln>
                  <a:noFill/>
                </a:ln>
                <a:solidFill>
                  <a:srgbClr val="000000"/>
                </a:solidFill>
                <a:effectLst/>
                <a:uLnTx/>
                <a:uFillTx/>
                <a:latin typeface="+mn-ea"/>
                <a:cs typeface="Arial"/>
                <a:sym typeface="Arial"/>
              </a:rPr>
              <a:t>과거 데이터를 가지고 차량 평가를 분류하는 머신러닝 모델을 제안할 것입니다</a:t>
            </a:r>
            <a:r>
              <a:rPr kumimoji="0" lang="en-US" altLang="ko-KR" sz="2400" b="0" i="0" u="none" strike="noStrike" kern="0" cap="none" spc="0" normalizeH="0" baseline="0" noProof="0" dirty="0">
                <a:ln>
                  <a:noFill/>
                </a:ln>
                <a:solidFill>
                  <a:srgbClr val="000000"/>
                </a:solidFill>
                <a:effectLst/>
                <a:uLnTx/>
                <a:uFillTx/>
                <a:latin typeface="+mn-ea"/>
                <a:cs typeface="Arial"/>
                <a:sym typeface="Arial"/>
              </a:rPr>
              <a:t>. </a:t>
            </a:r>
            <a:r>
              <a:rPr kumimoji="0" lang="ko-KR" altLang="en-US" sz="2400" b="0" i="0" u="none" strike="noStrike" kern="0" cap="none" spc="0" normalizeH="0" baseline="0" noProof="0" dirty="0">
                <a:ln>
                  <a:noFill/>
                </a:ln>
                <a:solidFill>
                  <a:srgbClr val="000000"/>
                </a:solidFill>
                <a:effectLst/>
                <a:uLnTx/>
                <a:uFillTx/>
                <a:latin typeface="+mn-ea"/>
                <a:cs typeface="Arial"/>
                <a:sym typeface="Arial"/>
              </a:rPr>
              <a:t>차량 평가에는 특정한 패턴이 있습니다</a:t>
            </a:r>
            <a:r>
              <a:rPr kumimoji="0" lang="en-US" altLang="ko-KR" sz="2400" b="0" i="0" u="none" strike="noStrike" kern="0" cap="none" spc="0" normalizeH="0" baseline="0" noProof="0" dirty="0">
                <a:ln>
                  <a:noFill/>
                </a:ln>
                <a:solidFill>
                  <a:srgbClr val="000000"/>
                </a:solidFill>
                <a:effectLst/>
                <a:uLnTx/>
                <a:uFillTx/>
                <a:latin typeface="+mn-ea"/>
                <a:cs typeface="Arial"/>
                <a:sym typeface="Arial"/>
              </a:rPr>
              <a:t>. </a:t>
            </a:r>
            <a:r>
              <a:rPr kumimoji="0" lang="ko-KR" altLang="en-US" sz="2400" b="0" i="0" u="none" strike="noStrike" kern="0" cap="none" spc="0" normalizeH="0" baseline="0" noProof="0" dirty="0">
                <a:ln>
                  <a:noFill/>
                </a:ln>
                <a:solidFill>
                  <a:srgbClr val="000000"/>
                </a:solidFill>
                <a:effectLst/>
                <a:uLnTx/>
                <a:uFillTx/>
                <a:latin typeface="+mn-ea"/>
                <a:cs typeface="Arial"/>
                <a:sym typeface="Arial"/>
              </a:rPr>
              <a:t>그리고 패턴을 찾는 것은 차량평가</a:t>
            </a:r>
            <a:r>
              <a:rPr kumimoji="0" lang="ko-KR" altLang="en-US" sz="2400" b="1" i="0" u="none" strike="noStrike" kern="0" cap="none" spc="0" normalizeH="0" baseline="0" noProof="0" dirty="0">
                <a:ln>
                  <a:noFill/>
                </a:ln>
                <a:solidFill>
                  <a:srgbClr val="000000"/>
                </a:solidFill>
                <a:effectLst/>
                <a:uLnTx/>
                <a:uFillTx/>
                <a:latin typeface="+mn-ea"/>
                <a:cs typeface="Arial"/>
                <a:sym typeface="Arial"/>
              </a:rPr>
              <a:t> 분류 </a:t>
            </a:r>
            <a:r>
              <a:rPr kumimoji="0" lang="ko-KR" altLang="en-US" sz="2400" b="0" i="0" u="none" strike="noStrike" kern="0" cap="none" spc="0" normalizeH="0" baseline="0" noProof="0" dirty="0">
                <a:ln>
                  <a:noFill/>
                </a:ln>
                <a:solidFill>
                  <a:srgbClr val="000000"/>
                </a:solidFill>
                <a:effectLst/>
                <a:uLnTx/>
                <a:uFillTx/>
                <a:latin typeface="+mn-ea"/>
                <a:cs typeface="Arial"/>
                <a:sym typeface="Arial"/>
              </a:rPr>
              <a:t>모델에 대한 응용 프로그램입니다</a:t>
            </a:r>
            <a:r>
              <a:rPr kumimoji="0" lang="en-US" altLang="ko-KR" sz="2400" b="0" i="0" u="none" strike="noStrike" kern="0" cap="none" spc="0" normalizeH="0" baseline="0" noProof="0" dirty="0">
                <a:ln>
                  <a:noFill/>
                </a:ln>
                <a:solidFill>
                  <a:srgbClr val="000000"/>
                </a:solidFill>
                <a:effectLst/>
                <a:uLnTx/>
                <a:uFillTx/>
                <a:latin typeface="+mn-ea"/>
                <a:cs typeface="Arial"/>
                <a:sym typeface="Arial"/>
              </a:rPr>
              <a:t>.</a:t>
            </a:r>
          </a:p>
          <a:p>
            <a:pPr marL="0" marR="0" lvl="0" indent="0" algn="l" defTabSz="914400" rtl="0" eaLnBrk="1" fontAlgn="auto" latinLnBrk="0" hangingPunct="1">
              <a:lnSpc>
                <a:spcPct val="90000"/>
              </a:lnSpc>
              <a:spcBef>
                <a:spcPts val="0"/>
              </a:spcBef>
              <a:spcAft>
                <a:spcPts val="0"/>
              </a:spcAft>
              <a:buClr>
                <a:srgbClr val="000000"/>
              </a:buClr>
              <a:buSzPts val="2400"/>
              <a:buFont typeface="Play"/>
              <a:buNone/>
              <a:tabLst/>
              <a:defRPr/>
            </a:pPr>
            <a:endParaRPr lang="en-US" altLang="ko-KR" sz="2400" kern="0" dirty="0">
              <a:solidFill>
                <a:srgbClr val="000000"/>
              </a:solidFill>
              <a:latin typeface="+mn-ea"/>
              <a:cs typeface="Arial"/>
              <a:sym typeface="Arial"/>
            </a:endParaRPr>
          </a:p>
          <a:p>
            <a:pPr lvl="0">
              <a:lnSpc>
                <a:spcPct val="90000"/>
              </a:lnSpc>
              <a:buClr>
                <a:srgbClr val="000000"/>
              </a:buClr>
              <a:buSzPts val="2400"/>
              <a:defRPr/>
            </a:pPr>
            <a:r>
              <a:rPr lang="ko-KR" altLang="en-US" sz="2400" kern="0" dirty="0">
                <a:solidFill>
                  <a:srgbClr val="000000"/>
                </a:solidFill>
                <a:latin typeface="+mn-ea"/>
                <a:cs typeface="Arial"/>
                <a:sym typeface="Arial"/>
              </a:rPr>
              <a:t>차량평가는 </a:t>
            </a:r>
            <a:r>
              <a:rPr lang="ko-KR" altLang="en-US" sz="2400" kern="0" dirty="0">
                <a:solidFill>
                  <a:srgbClr val="000000"/>
                </a:solidFill>
                <a:cs typeface="Arial"/>
                <a:sym typeface="Arial"/>
              </a:rPr>
              <a:t>도저히 아닌지</a:t>
            </a:r>
            <a:r>
              <a:rPr lang="en-US" altLang="ko-KR" sz="2400" kern="0" dirty="0">
                <a:solidFill>
                  <a:srgbClr val="000000"/>
                </a:solidFill>
                <a:cs typeface="Arial"/>
                <a:sym typeface="Arial"/>
              </a:rPr>
              <a:t>, </a:t>
            </a:r>
            <a:r>
              <a:rPr lang="ko-KR" altLang="en-US" sz="2400" kern="0" dirty="0">
                <a:solidFill>
                  <a:srgbClr val="000000"/>
                </a:solidFill>
                <a:cs typeface="Arial"/>
                <a:sym typeface="Arial"/>
              </a:rPr>
              <a:t>그런대로 </a:t>
            </a:r>
            <a:r>
              <a:rPr lang="ko-KR" altLang="en-US" sz="2400" kern="0" dirty="0" err="1">
                <a:solidFill>
                  <a:srgbClr val="000000"/>
                </a:solidFill>
                <a:cs typeface="Arial"/>
                <a:sym typeface="Arial"/>
              </a:rPr>
              <a:t>괜찮은지</a:t>
            </a:r>
            <a:r>
              <a:rPr lang="en-US" altLang="ko-KR" sz="2400" kern="0" dirty="0">
                <a:solidFill>
                  <a:srgbClr val="000000"/>
                </a:solidFill>
                <a:cs typeface="Arial"/>
                <a:sym typeface="Arial"/>
              </a:rPr>
              <a:t>, </a:t>
            </a:r>
            <a:r>
              <a:rPr lang="ko-KR" altLang="en-US" sz="2400" kern="0" dirty="0" err="1">
                <a:solidFill>
                  <a:srgbClr val="000000"/>
                </a:solidFill>
                <a:cs typeface="Arial"/>
                <a:sym typeface="Arial"/>
              </a:rPr>
              <a:t>좋은지</a:t>
            </a:r>
            <a:r>
              <a:rPr lang="ko-KR" altLang="en-US" sz="2400" kern="0" dirty="0">
                <a:solidFill>
                  <a:srgbClr val="000000"/>
                </a:solidFill>
                <a:cs typeface="Arial"/>
                <a:sym typeface="Arial"/>
              </a:rPr>
              <a:t> 아니면 </a:t>
            </a:r>
            <a:r>
              <a:rPr lang="ko-KR" altLang="en-US" sz="2400" kern="0" dirty="0" err="1">
                <a:solidFill>
                  <a:srgbClr val="000000"/>
                </a:solidFill>
                <a:cs typeface="Arial"/>
                <a:sym typeface="Arial"/>
              </a:rPr>
              <a:t>아주좋은지의</a:t>
            </a:r>
            <a:r>
              <a:rPr lang="ko-KR" altLang="en-US" sz="2400" kern="0" dirty="0">
                <a:solidFill>
                  <a:srgbClr val="000000"/>
                </a:solidFill>
                <a:cs typeface="Arial"/>
                <a:sym typeface="Arial"/>
              </a:rPr>
              <a:t> </a:t>
            </a:r>
            <a:r>
              <a:rPr lang="en-US" altLang="ko-KR" sz="2400" kern="0" dirty="0">
                <a:solidFill>
                  <a:srgbClr val="000000"/>
                </a:solidFill>
                <a:cs typeface="Arial"/>
                <a:sym typeface="Arial"/>
              </a:rPr>
              <a:t>4</a:t>
            </a:r>
            <a:r>
              <a:rPr lang="ko-KR" altLang="en-US" sz="2400" kern="0" dirty="0">
                <a:solidFill>
                  <a:srgbClr val="000000"/>
                </a:solidFill>
                <a:cs typeface="Arial"/>
                <a:sym typeface="Arial"/>
              </a:rPr>
              <a:t>가지로 분류됩니다</a:t>
            </a:r>
            <a:r>
              <a:rPr lang="en-US" altLang="ko-KR" sz="2400" kern="0" dirty="0">
                <a:solidFill>
                  <a:srgbClr val="000000"/>
                </a:solidFill>
                <a:cs typeface="Arial"/>
                <a:sym typeface="Arial"/>
              </a:rPr>
              <a:t>.</a:t>
            </a:r>
            <a:r>
              <a:rPr lang="ko-KR" altLang="en-US" sz="2400" kern="0" dirty="0">
                <a:solidFill>
                  <a:srgbClr val="000000"/>
                </a:solidFill>
                <a:cs typeface="Arial"/>
                <a:sym typeface="Arial"/>
              </a:rPr>
              <a:t> </a:t>
            </a:r>
            <a:r>
              <a:rPr lang="ko-KR" altLang="en-US" sz="2400" kern="0" dirty="0">
                <a:solidFill>
                  <a:srgbClr val="000000"/>
                </a:solidFill>
                <a:latin typeface="+mn-ea"/>
                <a:cs typeface="Arial"/>
                <a:sym typeface="Arial"/>
              </a:rPr>
              <a:t>분류 결과도 그 </a:t>
            </a:r>
            <a:r>
              <a:rPr lang="en-US" altLang="ko-KR" sz="2400" kern="0" dirty="0">
                <a:solidFill>
                  <a:srgbClr val="000000"/>
                </a:solidFill>
                <a:latin typeface="+mn-ea"/>
                <a:cs typeface="Arial"/>
                <a:sym typeface="Arial"/>
              </a:rPr>
              <a:t>4</a:t>
            </a:r>
            <a:r>
              <a:rPr lang="ko-KR" altLang="en-US" sz="2400" kern="0" dirty="0">
                <a:solidFill>
                  <a:srgbClr val="000000"/>
                </a:solidFill>
                <a:latin typeface="+mn-ea"/>
                <a:cs typeface="Arial"/>
                <a:sym typeface="Arial"/>
              </a:rPr>
              <a:t>가지 유형 가운데 하나를 예측하게 됩니다</a:t>
            </a:r>
            <a:r>
              <a:rPr lang="en-US" altLang="ko-KR" sz="2400" kern="0" dirty="0">
                <a:solidFill>
                  <a:srgbClr val="000000"/>
                </a:solidFill>
                <a:latin typeface="+mn-ea"/>
                <a:cs typeface="Arial"/>
                <a:sym typeface="Arial"/>
              </a:rPr>
              <a:t>. </a:t>
            </a:r>
            <a:r>
              <a:rPr lang="ko-KR" altLang="en-US" sz="2400" kern="0" dirty="0">
                <a:solidFill>
                  <a:srgbClr val="000000"/>
                </a:solidFill>
                <a:latin typeface="+mn-ea"/>
                <a:cs typeface="Arial"/>
                <a:sym typeface="Arial"/>
              </a:rPr>
              <a:t>이런 문제를 </a:t>
            </a:r>
            <a:r>
              <a:rPr lang="ko-KR" altLang="en-US" sz="2400" b="1" kern="0" dirty="0">
                <a:solidFill>
                  <a:srgbClr val="000000"/>
                </a:solidFill>
                <a:latin typeface="+mn-ea"/>
                <a:cs typeface="Arial"/>
                <a:sym typeface="Arial"/>
              </a:rPr>
              <a:t>다중 분류</a:t>
            </a:r>
            <a:r>
              <a:rPr lang="en-US" altLang="ko-KR" sz="2400" b="1" kern="0" dirty="0">
                <a:solidFill>
                  <a:srgbClr val="000000"/>
                </a:solidFill>
                <a:latin typeface="IntelOne Display Light" panose="020B0403020203020204"/>
                <a:cs typeface="Arial"/>
                <a:sym typeface="Arial"/>
              </a:rPr>
              <a:t>(multiclass classification)</a:t>
            </a:r>
            <a:r>
              <a:rPr lang="ko-KR" altLang="en-US" sz="2400" kern="0" dirty="0">
                <a:solidFill>
                  <a:srgbClr val="000000"/>
                </a:solidFill>
                <a:latin typeface="+mn-ea"/>
                <a:cs typeface="Arial"/>
                <a:sym typeface="Arial"/>
              </a:rPr>
              <a:t>라 합니다</a:t>
            </a:r>
            <a:r>
              <a:rPr lang="en-US" altLang="ko-KR" sz="2400" kern="0" dirty="0">
                <a:solidFill>
                  <a:srgbClr val="000000"/>
                </a:solidFill>
                <a:latin typeface="+mn-ea"/>
                <a:cs typeface="Arial"/>
                <a:sym typeface="Arial"/>
              </a:rPr>
              <a:t>.</a:t>
            </a:r>
            <a:endParaRPr kumimoji="0" sz="1400" b="0" i="0" u="none" strike="noStrike" kern="0" cap="none" spc="0" normalizeH="0" baseline="0" noProof="0" dirty="0">
              <a:ln>
                <a:noFill/>
              </a:ln>
              <a:solidFill>
                <a:srgbClr val="000000"/>
              </a:solidFill>
              <a:effectLst/>
              <a:uLnTx/>
              <a:uFillTx/>
              <a:latin typeface="+mn-ea"/>
              <a:cs typeface="Arial"/>
              <a:sym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75"/>
        <p:cNvGrpSpPr/>
        <p:nvPr/>
      </p:nvGrpSpPr>
      <p:grpSpPr>
        <a:xfrm>
          <a:off x="0" y="0"/>
          <a:ext cx="0" cy="0"/>
          <a:chOff x="0" y="0"/>
          <a:chExt cx="0" cy="0"/>
        </a:xfrm>
      </p:grpSpPr>
      <p:sp>
        <p:nvSpPr>
          <p:cNvPr id="576" name="Google Shape;576;p12"/>
          <p:cNvSpPr txBox="1">
            <a:spLocks noGrp="1"/>
          </p:cNvSpPr>
          <p:nvPr>
            <p:ph type="title"/>
          </p:nvPr>
        </p:nvSpPr>
        <p:spPr>
          <a:xfrm>
            <a:off x="380999" y="221694"/>
            <a:ext cx="7311887" cy="1199822"/>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000000"/>
              </a:buClr>
              <a:buSzPts val="3600"/>
              <a:buFont typeface="Play"/>
              <a:buNone/>
            </a:pPr>
            <a:r>
              <a:rPr lang="en-US" altLang="ko-KR" dirty="0">
                <a:solidFill>
                  <a:srgbClr val="000000"/>
                </a:solidFill>
                <a:latin typeface="IntelOne Display Light" panose="020B0403020203020204" pitchFamily="34" charset="0"/>
                <a:ea typeface="Intel Clear Light" panose="020B0404020203020204" pitchFamily="34" charset="0"/>
                <a:cs typeface="Intel Clear Light" panose="020B0404020203020204" pitchFamily="34" charset="0"/>
                <a:sym typeface="Helvetica"/>
              </a:rPr>
              <a:t>AI </a:t>
            </a:r>
            <a:r>
              <a:rPr lang="ko-KR" altLang="en-US" dirty="0">
                <a:solidFill>
                  <a:srgbClr val="000000"/>
                </a:solidFill>
                <a:latin typeface="IntelOne Display Light" panose="020B0403020203020204" pitchFamily="34" charset="0"/>
                <a:ea typeface="Intel Clear Light" panose="020B0404020203020204" pitchFamily="34" charset="0"/>
                <a:cs typeface="Intel Clear Light" panose="020B0404020203020204" pitchFamily="34" charset="0"/>
                <a:sym typeface="Helvetica"/>
              </a:rPr>
              <a:t>프로젝트 사이클</a:t>
            </a:r>
            <a:endParaRPr dirty="0">
              <a:solidFill>
                <a:srgbClr val="000000"/>
              </a:solidFill>
              <a:latin typeface="+mn-ea"/>
              <a:ea typeface="+mn-ea"/>
              <a:sym typeface="Play"/>
            </a:endParaRPr>
          </a:p>
        </p:txBody>
      </p:sp>
      <p:sp>
        <p:nvSpPr>
          <p:cNvPr id="577" name="Google Shape;577;p12"/>
          <p:cNvSpPr/>
          <p:nvPr/>
        </p:nvSpPr>
        <p:spPr>
          <a:xfrm>
            <a:off x="0" y="6400800"/>
            <a:ext cx="11734800" cy="457200"/>
          </a:xfrm>
          <a:prstGeom prst="rect">
            <a:avLst/>
          </a:prstGeom>
          <a:solidFill>
            <a:srgbClr val="708541"/>
          </a:solidFill>
          <a:ln>
            <a:noFill/>
          </a:ln>
        </p:spPr>
        <p:txBody>
          <a:bodyPr spcFirstLastPara="1" wrap="square" lIns="50800" tIns="50800" rIns="50800" bIns="50800" anchor="ctr" anchorCtr="0">
            <a:noAutofit/>
          </a:bodyPr>
          <a:lstStyle/>
          <a:p>
            <a:pPr marL="0" marR="0" lvl="0" indent="0" algn="ctr" defTabSz="914400" rtl="0" eaLnBrk="1" fontAlgn="auto" latinLnBrk="0" hangingPunct="1">
              <a:lnSpc>
                <a:spcPct val="100000"/>
              </a:lnSpc>
              <a:spcBef>
                <a:spcPts val="0"/>
              </a:spcBef>
              <a:spcAft>
                <a:spcPts val="0"/>
              </a:spcAft>
              <a:buClr>
                <a:srgbClr val="525252"/>
              </a:buClr>
              <a:buSzPts val="3200"/>
              <a:buFont typeface="Play"/>
              <a:buNone/>
              <a:tabLst/>
              <a:defRPr/>
            </a:pPr>
            <a:endParaRPr kumimoji="0" sz="3200" b="0" i="0" u="none" strike="noStrike" kern="0" cap="none" spc="0" normalizeH="0" baseline="0" noProof="0">
              <a:ln>
                <a:noFill/>
              </a:ln>
              <a:solidFill>
                <a:srgbClr val="FFFFFF"/>
              </a:solidFill>
              <a:effectLst/>
              <a:uLnTx/>
              <a:uFillTx/>
              <a:latin typeface="+mn-ea"/>
              <a:cs typeface="Play"/>
              <a:sym typeface="Play"/>
            </a:endParaRPr>
          </a:p>
        </p:txBody>
      </p:sp>
      <p:sp>
        <p:nvSpPr>
          <p:cNvPr id="578" name="Google Shape;578;p12"/>
          <p:cNvSpPr/>
          <p:nvPr/>
        </p:nvSpPr>
        <p:spPr>
          <a:xfrm>
            <a:off x="11734800" y="0"/>
            <a:ext cx="457200" cy="6400800"/>
          </a:xfrm>
          <a:prstGeom prst="rect">
            <a:avLst/>
          </a:prstGeom>
          <a:solidFill>
            <a:srgbClr val="708541"/>
          </a:solidFill>
          <a:ln>
            <a:noFill/>
          </a:ln>
        </p:spPr>
        <p:txBody>
          <a:bodyPr spcFirstLastPara="1" wrap="square" lIns="50800" tIns="50800" rIns="50800" bIns="50800" anchor="ctr" anchorCtr="0">
            <a:noAutofit/>
          </a:bodyPr>
          <a:lstStyle/>
          <a:p>
            <a:pPr marL="0" marR="0" lvl="0" indent="0" algn="ctr" defTabSz="914400" rtl="0" eaLnBrk="1" fontAlgn="auto" latinLnBrk="0" hangingPunct="1">
              <a:lnSpc>
                <a:spcPct val="100000"/>
              </a:lnSpc>
              <a:spcBef>
                <a:spcPts val="0"/>
              </a:spcBef>
              <a:spcAft>
                <a:spcPts val="0"/>
              </a:spcAft>
              <a:buClr>
                <a:srgbClr val="525252"/>
              </a:buClr>
              <a:buSzPts val="3200"/>
              <a:buFont typeface="Play"/>
              <a:buNone/>
              <a:tabLst/>
              <a:defRPr/>
            </a:pPr>
            <a:endParaRPr kumimoji="0" sz="3200" b="0" i="0" u="none" strike="noStrike" kern="0" cap="none" spc="0" normalizeH="0" baseline="0" noProof="0">
              <a:ln>
                <a:noFill/>
              </a:ln>
              <a:solidFill>
                <a:srgbClr val="FFFFFF"/>
              </a:solidFill>
              <a:effectLst/>
              <a:uLnTx/>
              <a:uFillTx/>
              <a:latin typeface="+mn-ea"/>
              <a:cs typeface="Play"/>
              <a:sym typeface="Play"/>
            </a:endParaRPr>
          </a:p>
        </p:txBody>
      </p:sp>
      <p:sp>
        <p:nvSpPr>
          <p:cNvPr id="579" name="Google Shape;579;p12"/>
          <p:cNvSpPr/>
          <p:nvPr/>
        </p:nvSpPr>
        <p:spPr>
          <a:xfrm>
            <a:off x="11734800" y="6400800"/>
            <a:ext cx="457200" cy="457200"/>
          </a:xfrm>
          <a:prstGeom prst="rect">
            <a:avLst/>
          </a:prstGeom>
          <a:solidFill>
            <a:srgbClr val="8BAE46"/>
          </a:solidFill>
          <a:ln>
            <a:noFill/>
          </a:ln>
        </p:spPr>
        <p:txBody>
          <a:bodyPr spcFirstLastPara="1" wrap="square" lIns="50800" tIns="50800" rIns="50800" bIns="50800" anchor="ctr" anchorCtr="0">
            <a:noAutofit/>
          </a:bodyPr>
          <a:lstStyle/>
          <a:p>
            <a:pPr marL="0" marR="0" lvl="0" indent="0" algn="ctr" defTabSz="914400" rtl="0" eaLnBrk="1" fontAlgn="auto" latinLnBrk="0" hangingPunct="1">
              <a:lnSpc>
                <a:spcPct val="100000"/>
              </a:lnSpc>
              <a:spcBef>
                <a:spcPts val="0"/>
              </a:spcBef>
              <a:spcAft>
                <a:spcPts val="0"/>
              </a:spcAft>
              <a:buClr>
                <a:srgbClr val="525252"/>
              </a:buClr>
              <a:buSzPts val="3200"/>
              <a:buFont typeface="Play"/>
              <a:buNone/>
              <a:tabLst/>
              <a:defRPr/>
            </a:pPr>
            <a:endParaRPr kumimoji="0" sz="3200" b="0" i="0" u="none" strike="noStrike" kern="0" cap="none" spc="0" normalizeH="0" baseline="0" noProof="0">
              <a:ln>
                <a:noFill/>
              </a:ln>
              <a:solidFill>
                <a:srgbClr val="FFFFFF"/>
              </a:solidFill>
              <a:effectLst/>
              <a:uLnTx/>
              <a:uFillTx/>
              <a:latin typeface="+mn-ea"/>
              <a:cs typeface="Play"/>
              <a:sym typeface="Play"/>
            </a:endParaRPr>
          </a:p>
        </p:txBody>
      </p:sp>
      <p:sp>
        <p:nvSpPr>
          <p:cNvPr id="580" name="Google Shape;580;p12"/>
          <p:cNvSpPr txBox="1"/>
          <p:nvPr/>
        </p:nvSpPr>
        <p:spPr>
          <a:xfrm>
            <a:off x="11898805" y="6553045"/>
            <a:ext cx="142668" cy="153888"/>
          </a:xfrm>
          <a:prstGeom prst="rect">
            <a:avLst/>
          </a:prstGeom>
          <a:noFill/>
          <a:ln>
            <a:noFill/>
          </a:ln>
        </p:spPr>
        <p:txBody>
          <a:bodyPr spcFirstLastPara="1" wrap="square" lIns="0" tIns="0" rIns="0" bIns="0" anchor="t" anchorCtr="0">
            <a:spAutoFit/>
          </a:bodyPr>
          <a:lstStyle/>
          <a:p>
            <a:pPr marL="0" marR="0" lvl="0" indent="0" algn="ctr" defTabSz="914400" rtl="0" eaLnBrk="1" fontAlgn="auto" latinLnBrk="0" hangingPunct="1">
              <a:lnSpc>
                <a:spcPct val="100000"/>
              </a:lnSpc>
              <a:spcBef>
                <a:spcPts val="0"/>
              </a:spcBef>
              <a:spcAft>
                <a:spcPts val="0"/>
              </a:spcAft>
              <a:buClr>
                <a:srgbClr val="FFFFFF"/>
              </a:buClr>
              <a:buSzPts val="1000"/>
              <a:buFont typeface="Play"/>
              <a:buNone/>
              <a:tabLst/>
              <a:defRPr/>
            </a:pPr>
            <a:fld id="{00000000-1234-1234-1234-123412341234}" type="slidenum">
              <a:rPr kumimoji="0" lang="en-US" sz="1000" b="0" i="0" u="none" strike="noStrike" kern="0" cap="none" spc="0" normalizeH="0" baseline="0" noProof="0">
                <a:ln>
                  <a:noFill/>
                </a:ln>
                <a:solidFill>
                  <a:srgbClr val="FFFFFF"/>
                </a:solidFill>
                <a:effectLst/>
                <a:uLnTx/>
                <a:uFillTx/>
                <a:latin typeface="+mn-ea"/>
                <a:cs typeface="Play"/>
                <a:sym typeface="Play"/>
              </a:rPr>
              <a:pPr marL="0" marR="0" lvl="0" indent="0" algn="ctr" defTabSz="914400" rtl="0" eaLnBrk="1" fontAlgn="auto" latinLnBrk="0" hangingPunct="1">
                <a:lnSpc>
                  <a:spcPct val="100000"/>
                </a:lnSpc>
                <a:spcBef>
                  <a:spcPts val="0"/>
                </a:spcBef>
                <a:spcAft>
                  <a:spcPts val="0"/>
                </a:spcAft>
                <a:buClr>
                  <a:srgbClr val="FFFFFF"/>
                </a:buClr>
                <a:buSzPts val="1000"/>
                <a:buFont typeface="Play"/>
                <a:buNone/>
                <a:tabLst/>
                <a:defRPr/>
              </a:pPr>
              <a:t>32</a:t>
            </a:fld>
            <a:endParaRPr kumimoji="0" sz="1000" b="0" i="0" u="none" strike="noStrike" kern="0" cap="none" spc="0" normalizeH="0" baseline="0" noProof="0">
              <a:ln>
                <a:noFill/>
              </a:ln>
              <a:solidFill>
                <a:srgbClr val="FFFFFF"/>
              </a:solidFill>
              <a:effectLst/>
              <a:uLnTx/>
              <a:uFillTx/>
              <a:latin typeface="+mn-ea"/>
              <a:cs typeface="Play"/>
              <a:sym typeface="Play"/>
            </a:endParaRPr>
          </a:p>
        </p:txBody>
      </p:sp>
      <p:pic>
        <p:nvPicPr>
          <p:cNvPr id="581" name="Google Shape;581;p12" descr="Text&#10;&#10;Description automatically generated with medium confidence"/>
          <p:cNvPicPr preferRelativeResize="0"/>
          <p:nvPr/>
        </p:nvPicPr>
        <p:blipFill rotWithShape="1">
          <a:blip r:embed="rId3">
            <a:alphaModFix/>
          </a:blip>
          <a:srcRect/>
          <a:stretch/>
        </p:blipFill>
        <p:spPr>
          <a:xfrm>
            <a:off x="10579394" y="6249950"/>
            <a:ext cx="1080977" cy="608050"/>
          </a:xfrm>
          <a:prstGeom prst="rect">
            <a:avLst/>
          </a:prstGeom>
          <a:noFill/>
          <a:ln>
            <a:noFill/>
          </a:ln>
        </p:spPr>
      </p:pic>
      <p:sp>
        <p:nvSpPr>
          <p:cNvPr id="14" name="Title 1">
            <a:extLst>
              <a:ext uri="{FF2B5EF4-FFF2-40B4-BE49-F238E27FC236}">
                <a16:creationId xmlns:a16="http://schemas.microsoft.com/office/drawing/2014/main" id="{6B02D0D8-AC1F-28FA-C4CA-E9291A82992E}"/>
              </a:ext>
            </a:extLst>
          </p:cNvPr>
          <p:cNvSpPr txBox="1">
            <a:spLocks/>
          </p:cNvSpPr>
          <p:nvPr/>
        </p:nvSpPr>
        <p:spPr>
          <a:xfrm>
            <a:off x="278130" y="1539433"/>
            <a:ext cx="10111740" cy="3907778"/>
          </a:xfrm>
          <a:prstGeom prst="rect">
            <a:avLst/>
          </a:prstGeom>
          <a:noFill/>
          <a:ln>
            <a:noFill/>
          </a:ln>
        </p:spPr>
        <p:txBody>
          <a:bodyPr spcFirstLastPara="1" wrap="square" lIns="91425" tIns="45700" rIns="91425" bIns="45700" anchor="ctr" anchorCtr="0">
            <a:normAutofit fontScale="97500"/>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1800"/>
              <a:buFont typeface="Play"/>
              <a:buNone/>
              <a:defRPr sz="3600" b="0" i="0" u="none" strike="noStrike" cap="none">
                <a:solidFill>
                  <a:schemeClr val="dk1"/>
                </a:solidFill>
                <a:latin typeface="Play"/>
                <a:ea typeface="Play"/>
                <a:cs typeface="Play"/>
                <a:sym typeface="Play"/>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nSpc>
                <a:spcPct val="100000"/>
              </a:lnSpc>
              <a:spcAft>
                <a:spcPts val="400"/>
              </a:spcAft>
            </a:pPr>
            <a:r>
              <a:rPr lang="en-US" sz="2800" kern="0" dirty="0">
                <a:solidFill>
                  <a:srgbClr val="000000"/>
                </a:solidFill>
                <a:latin typeface="IntelOne Display Light" panose="020B0403020203020204" pitchFamily="34" charset="0"/>
              </a:rPr>
              <a:t>Step 1: </a:t>
            </a:r>
            <a:r>
              <a:rPr lang="ko-KR" altLang="en-US" sz="2800" kern="0" dirty="0">
                <a:solidFill>
                  <a:srgbClr val="000000"/>
                </a:solidFill>
                <a:latin typeface="IntelOne Display Light" panose="020B0403020203020204" pitchFamily="34" charset="0"/>
              </a:rPr>
              <a:t>데이터집합 로드</a:t>
            </a:r>
            <a:br>
              <a:rPr lang="en-US" altLang="ko-KR" sz="2800" kern="0" dirty="0">
                <a:solidFill>
                  <a:srgbClr val="000000"/>
                </a:solidFill>
                <a:latin typeface="IntelOne Display Light" panose="020B0403020203020204" pitchFamily="34" charset="0"/>
              </a:rPr>
            </a:br>
            <a:r>
              <a:rPr lang="en-US" altLang="ko-KR" sz="2800" kern="0" dirty="0">
                <a:solidFill>
                  <a:srgbClr val="000000"/>
                </a:solidFill>
                <a:latin typeface="IntelOne Display Light" panose="020B0403020203020204" pitchFamily="34" charset="0"/>
              </a:rPr>
              <a:t>Step 2: </a:t>
            </a:r>
            <a:r>
              <a:rPr lang="ko-KR" altLang="en-US" sz="2800" kern="0" dirty="0">
                <a:solidFill>
                  <a:srgbClr val="000000"/>
                </a:solidFill>
                <a:latin typeface="IntelOne Display Light" panose="020B0403020203020204" pitchFamily="34" charset="0"/>
              </a:rPr>
              <a:t>데이터 탐색</a:t>
            </a:r>
            <a:endParaRPr lang="en-US" altLang="ko-KR" sz="2800" kern="0" dirty="0">
              <a:solidFill>
                <a:srgbClr val="000000"/>
              </a:solidFill>
              <a:latin typeface="IntelOne Display Light" panose="020B0403020203020204" pitchFamily="34" charset="0"/>
            </a:endParaRPr>
          </a:p>
          <a:p>
            <a:pPr>
              <a:lnSpc>
                <a:spcPct val="100000"/>
              </a:lnSpc>
              <a:spcAft>
                <a:spcPts val="400"/>
              </a:spcAft>
            </a:pPr>
            <a:r>
              <a:rPr lang="en-US" altLang="ko-KR" sz="2800" kern="0" dirty="0">
                <a:solidFill>
                  <a:srgbClr val="000000"/>
                </a:solidFill>
                <a:latin typeface="IntelOne Display Light" panose="020B0403020203020204" pitchFamily="34" charset="0"/>
              </a:rPr>
              <a:t>Step 3: </a:t>
            </a:r>
            <a:r>
              <a:rPr lang="ko-KR" altLang="en-US" sz="2800" kern="0" dirty="0">
                <a:solidFill>
                  <a:srgbClr val="000000"/>
                </a:solidFill>
                <a:latin typeface="IntelOne Display Light" panose="020B0403020203020204" pitchFamily="34" charset="0"/>
              </a:rPr>
              <a:t>범주형</a:t>
            </a:r>
            <a:r>
              <a:rPr lang="en-US" altLang="ko-KR" sz="2800" kern="0" dirty="0">
                <a:solidFill>
                  <a:srgbClr val="000000"/>
                </a:solidFill>
                <a:latin typeface="IntelOne Display Light" panose="020B0403020203020204" pitchFamily="34" charset="0"/>
              </a:rPr>
              <a:t> </a:t>
            </a:r>
            <a:r>
              <a:rPr lang="ko-KR" altLang="en-US" sz="2800" kern="0" dirty="0">
                <a:solidFill>
                  <a:srgbClr val="000000"/>
                </a:solidFill>
                <a:latin typeface="IntelOne Display Light" panose="020B0403020203020204" pitchFamily="34" charset="0"/>
              </a:rPr>
              <a:t>데이터 인코딩</a:t>
            </a:r>
            <a:br>
              <a:rPr lang="en-US" altLang="ko-KR" sz="2800" kern="0" dirty="0">
                <a:solidFill>
                  <a:srgbClr val="000000"/>
                </a:solidFill>
                <a:latin typeface="IntelOne Display Light" panose="020B0403020203020204" pitchFamily="34" charset="0"/>
              </a:rPr>
            </a:br>
            <a:r>
              <a:rPr lang="en-US" altLang="ko-KR" sz="2800" kern="0" dirty="0">
                <a:solidFill>
                  <a:srgbClr val="000000"/>
                </a:solidFill>
                <a:latin typeface="IntelOne Display Light" panose="020B0403020203020204" pitchFamily="34" charset="0"/>
              </a:rPr>
              <a:t>Step</a:t>
            </a:r>
            <a:r>
              <a:rPr lang="ko-KR" altLang="en-US" sz="2800" kern="0" dirty="0">
                <a:solidFill>
                  <a:srgbClr val="000000"/>
                </a:solidFill>
                <a:latin typeface="IntelOne Display Light" panose="020B0403020203020204" pitchFamily="34" charset="0"/>
              </a:rPr>
              <a:t> </a:t>
            </a:r>
            <a:r>
              <a:rPr lang="en-US" altLang="ko-KR" sz="2800" kern="0" dirty="0">
                <a:solidFill>
                  <a:srgbClr val="000000"/>
                </a:solidFill>
                <a:latin typeface="IntelOne Display Light" panose="020B0403020203020204" pitchFamily="34" charset="0"/>
              </a:rPr>
              <a:t>4: </a:t>
            </a:r>
            <a:r>
              <a:rPr lang="ko-KR" altLang="en-US" sz="2800" kern="0" dirty="0">
                <a:solidFill>
                  <a:srgbClr val="000000"/>
                </a:solidFill>
                <a:latin typeface="IntelOne Display Light" panose="020B0403020203020204" pitchFamily="34" charset="0"/>
              </a:rPr>
              <a:t>데이터 준비와 분할 </a:t>
            </a:r>
            <a:r>
              <a:rPr lang="en-US" altLang="ko-KR" sz="2800" kern="0" dirty="0">
                <a:solidFill>
                  <a:srgbClr val="000000"/>
                </a:solidFill>
                <a:latin typeface="IntelOne Display Light" panose="020B0403020203020204" pitchFamily="34" charset="0"/>
              </a:rPr>
              <a:t>(</a:t>
            </a:r>
            <a:r>
              <a:rPr lang="ko-KR" altLang="en-US" sz="2800" kern="0" dirty="0">
                <a:solidFill>
                  <a:srgbClr val="000000"/>
                </a:solidFill>
                <a:latin typeface="IntelOne Display Light" panose="020B0403020203020204" pitchFamily="34" charset="0"/>
              </a:rPr>
              <a:t>훈련</a:t>
            </a:r>
            <a:r>
              <a:rPr lang="en-US" altLang="ko-KR" sz="2800" kern="0" dirty="0">
                <a:solidFill>
                  <a:srgbClr val="000000"/>
                </a:solidFill>
                <a:latin typeface="IntelOne Display Light" panose="020B0403020203020204" pitchFamily="34" charset="0"/>
              </a:rPr>
              <a:t>, </a:t>
            </a:r>
            <a:r>
              <a:rPr lang="ko-KR" altLang="en-US" sz="2800" kern="0" dirty="0">
                <a:solidFill>
                  <a:srgbClr val="000000"/>
                </a:solidFill>
                <a:latin typeface="IntelOne Display Light" panose="020B0403020203020204" pitchFamily="34" charset="0"/>
              </a:rPr>
              <a:t>시험</a:t>
            </a:r>
            <a:r>
              <a:rPr lang="en-US" altLang="ko-KR" sz="2800" kern="0" dirty="0">
                <a:solidFill>
                  <a:srgbClr val="000000"/>
                </a:solidFill>
                <a:latin typeface="IntelOne Display Light" panose="020B0403020203020204" pitchFamily="34" charset="0"/>
              </a:rPr>
              <a:t>)</a:t>
            </a:r>
            <a:br>
              <a:rPr lang="en-US" altLang="ko-KR" sz="2800" kern="0" dirty="0">
                <a:solidFill>
                  <a:srgbClr val="000000"/>
                </a:solidFill>
                <a:latin typeface="IntelOne Display Light" panose="020B0403020203020204" pitchFamily="34" charset="0"/>
              </a:rPr>
            </a:br>
            <a:r>
              <a:rPr lang="en-US" altLang="ko-KR" sz="2800" kern="0" dirty="0">
                <a:solidFill>
                  <a:srgbClr val="000000"/>
                </a:solidFill>
                <a:latin typeface="IntelOne Display Light" panose="020B0403020203020204" pitchFamily="34" charset="0"/>
              </a:rPr>
              <a:t>Step</a:t>
            </a:r>
            <a:r>
              <a:rPr lang="ko-KR" altLang="en-US" sz="2800" kern="0" dirty="0">
                <a:solidFill>
                  <a:srgbClr val="000000"/>
                </a:solidFill>
                <a:latin typeface="IntelOne Display Light" panose="020B0403020203020204" pitchFamily="34" charset="0"/>
              </a:rPr>
              <a:t> </a:t>
            </a:r>
            <a:r>
              <a:rPr lang="en-US" altLang="ko-KR" sz="2800" kern="0" dirty="0">
                <a:solidFill>
                  <a:srgbClr val="000000"/>
                </a:solidFill>
                <a:latin typeface="IntelOne Display Light" panose="020B0403020203020204" pitchFamily="34" charset="0"/>
              </a:rPr>
              <a:t>5: </a:t>
            </a:r>
            <a:r>
              <a:rPr lang="ko-KR" altLang="en-US" sz="2800" kern="0" dirty="0">
                <a:solidFill>
                  <a:srgbClr val="000000"/>
                </a:solidFill>
                <a:latin typeface="IntelOne Display Light" panose="020B0403020203020204" pitchFamily="34" charset="0"/>
              </a:rPr>
              <a:t>분류기 모델 생성</a:t>
            </a:r>
            <a:br>
              <a:rPr lang="en-US" altLang="ko-KR" sz="2800" kern="0" dirty="0">
                <a:solidFill>
                  <a:srgbClr val="000000"/>
                </a:solidFill>
                <a:latin typeface="IntelOne Display Light" panose="020B0403020203020204" pitchFamily="34" charset="0"/>
              </a:rPr>
            </a:br>
            <a:r>
              <a:rPr lang="en-US" altLang="ko-KR" sz="2800" kern="0" dirty="0">
                <a:solidFill>
                  <a:srgbClr val="000000"/>
                </a:solidFill>
                <a:latin typeface="IntelOne Display Light" panose="020B0403020203020204" pitchFamily="34" charset="0"/>
              </a:rPr>
              <a:t>Step</a:t>
            </a:r>
            <a:r>
              <a:rPr lang="ko-KR" altLang="en-US" sz="2800" kern="0" dirty="0">
                <a:solidFill>
                  <a:srgbClr val="000000"/>
                </a:solidFill>
                <a:latin typeface="IntelOne Display Light" panose="020B0403020203020204" pitchFamily="34" charset="0"/>
              </a:rPr>
              <a:t> </a:t>
            </a:r>
            <a:r>
              <a:rPr lang="en-US" altLang="ko-KR" sz="2800" kern="0" dirty="0">
                <a:solidFill>
                  <a:srgbClr val="000000"/>
                </a:solidFill>
                <a:latin typeface="IntelOne Display Light" panose="020B0403020203020204" pitchFamily="34" charset="0"/>
              </a:rPr>
              <a:t>6: </a:t>
            </a:r>
            <a:r>
              <a:rPr lang="ko-KR" altLang="en-US" sz="2800" kern="0" dirty="0">
                <a:solidFill>
                  <a:srgbClr val="000000"/>
                </a:solidFill>
                <a:latin typeface="IntelOne Display Light" panose="020B0403020203020204" pitchFamily="34" charset="0"/>
              </a:rPr>
              <a:t>평가</a:t>
            </a:r>
            <a:endParaRPr lang="en-US" altLang="ko-KR" sz="2800" kern="0" dirty="0">
              <a:solidFill>
                <a:srgbClr val="000000"/>
              </a:solidFill>
              <a:latin typeface="IntelOne Display Light" panose="020B0403020203020204" pitchFamily="34" charset="0"/>
            </a:endParaRPr>
          </a:p>
        </p:txBody>
      </p:sp>
    </p:spTree>
    <p:extLst>
      <p:ext uri="{BB962C8B-B14F-4D97-AF65-F5344CB8AC3E}">
        <p14:creationId xmlns:p14="http://schemas.microsoft.com/office/powerpoint/2010/main" val="179005209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3" name="Picture 2" descr="Graphical user interface&#10;&#10;Description automatically generated">
            <a:extLst>
              <a:ext uri="{FF2B5EF4-FFF2-40B4-BE49-F238E27FC236}">
                <a16:creationId xmlns:a16="http://schemas.microsoft.com/office/drawing/2014/main" id="{F0D5CC80-10DE-42CB-A11B-88565CFC008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6633" y="432187"/>
            <a:ext cx="7567992" cy="4255427"/>
          </a:xfrm>
          <a:prstGeom prst="rect">
            <a:avLst/>
          </a:prstGeom>
        </p:spPr>
      </p:pic>
    </p:spTree>
    <p:extLst>
      <p:ext uri="{BB962C8B-B14F-4D97-AF65-F5344CB8AC3E}">
        <p14:creationId xmlns:p14="http://schemas.microsoft.com/office/powerpoint/2010/main" val="20273149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8BAE4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0F2EEA-94EB-4A08-B877-2D49C595F181}"/>
              </a:ext>
            </a:extLst>
          </p:cNvPr>
          <p:cNvSpPr>
            <a:spLocks noGrp="1"/>
          </p:cNvSpPr>
          <p:nvPr>
            <p:ph type="title"/>
          </p:nvPr>
        </p:nvSpPr>
        <p:spPr>
          <a:xfrm>
            <a:off x="381000" y="221694"/>
            <a:ext cx="7505700" cy="1199822"/>
          </a:xfrm>
        </p:spPr>
        <p:txBody>
          <a:bodyPr>
            <a:normAutofit/>
          </a:bodyPr>
          <a:lstStyle/>
          <a:p>
            <a:r>
              <a:rPr lang="en-US" dirty="0">
                <a:solidFill>
                  <a:schemeClr val="bg1"/>
                </a:solidFill>
              </a:rPr>
              <a:t>Agenda</a:t>
            </a:r>
          </a:p>
        </p:txBody>
      </p:sp>
      <p:sp>
        <p:nvSpPr>
          <p:cNvPr id="10" name="Text Placeholder 9">
            <a:extLst>
              <a:ext uri="{FF2B5EF4-FFF2-40B4-BE49-F238E27FC236}">
                <a16:creationId xmlns:a16="http://schemas.microsoft.com/office/drawing/2014/main" id="{DBE73F6A-40B4-486E-A1A5-79249425D4B3}"/>
              </a:ext>
            </a:extLst>
          </p:cNvPr>
          <p:cNvSpPr>
            <a:spLocks noGrp="1"/>
          </p:cNvSpPr>
          <p:nvPr>
            <p:ph type="body" sz="quarter" idx="4294967295"/>
          </p:nvPr>
        </p:nvSpPr>
        <p:spPr>
          <a:xfrm>
            <a:off x="381000" y="1421516"/>
            <a:ext cx="6477000" cy="530454"/>
          </a:xfrm>
        </p:spPr>
        <p:txBody>
          <a:bodyPr>
            <a:noAutofit/>
          </a:bodyPr>
          <a:lstStyle/>
          <a:p>
            <a:pPr marL="514350" indent="-514350">
              <a:buFont typeface="+mj-lt"/>
              <a:buAutoNum type="arabicPeriod"/>
            </a:pPr>
            <a:r>
              <a:rPr lang="ko-KR" altLang="en-US" dirty="0">
                <a:solidFill>
                  <a:schemeClr val="bg1"/>
                </a:solidFill>
                <a:latin typeface="IntelOne Text Light" panose="020B0403020203020204" pitchFamily="34" charset="0"/>
                <a:ea typeface="Intel Clear Light" panose="020B0404020203020204" pitchFamily="34" charset="0"/>
                <a:cs typeface="Intel Clear Light" panose="020B0404020203020204" pitchFamily="34" charset="0"/>
              </a:rPr>
              <a:t>분류의 개념</a:t>
            </a:r>
            <a:endParaRPr lang="en-US" altLang="ko-KR" dirty="0">
              <a:solidFill>
                <a:schemeClr val="bg1"/>
              </a:solidFill>
              <a:latin typeface="IntelOne Text Light" panose="020B0403020203020204" pitchFamily="34" charset="0"/>
              <a:ea typeface="Intel Clear Light" panose="020B0404020203020204" pitchFamily="34" charset="0"/>
              <a:cs typeface="Intel Clear Light" panose="020B0404020203020204" pitchFamily="34" charset="0"/>
            </a:endParaRPr>
          </a:p>
          <a:p>
            <a:pPr marL="514350" indent="-514350">
              <a:buFont typeface="+mj-lt"/>
              <a:buAutoNum type="arabicPeriod"/>
            </a:pPr>
            <a:r>
              <a:rPr lang="ko-KR" altLang="en-US" sz="2800" dirty="0">
                <a:solidFill>
                  <a:schemeClr val="bg1"/>
                </a:solidFill>
                <a:latin typeface="IntelOne Text Light" panose="020B0403020203020204" pitchFamily="34" charset="0"/>
                <a:ea typeface="Intel Clear Light" panose="020B0404020203020204" pitchFamily="34" charset="0"/>
                <a:cs typeface="Intel Clear Light" panose="020B0404020203020204" pitchFamily="34" charset="0"/>
              </a:rPr>
              <a:t>과적합</a:t>
            </a:r>
            <a:r>
              <a:rPr lang="en-US" altLang="ko-KR" sz="2800" dirty="0">
                <a:solidFill>
                  <a:schemeClr val="bg1"/>
                </a:solidFill>
                <a:latin typeface="IntelOne Text Light" panose="020B0403020203020204" pitchFamily="34" charset="0"/>
                <a:ea typeface="Intel Clear Light" panose="020B0404020203020204" pitchFamily="34" charset="0"/>
                <a:cs typeface="Intel Clear Light" panose="020B0404020203020204" pitchFamily="34" charset="0"/>
              </a:rPr>
              <a:t>, </a:t>
            </a:r>
            <a:r>
              <a:rPr lang="ko-KR" altLang="en-US" sz="2800" dirty="0">
                <a:solidFill>
                  <a:schemeClr val="bg1"/>
                </a:solidFill>
                <a:latin typeface="IntelOne Text Light" panose="020B0403020203020204" pitchFamily="34" charset="0"/>
                <a:ea typeface="Intel Clear Light" panose="020B0404020203020204" pitchFamily="34" charset="0"/>
                <a:cs typeface="Intel Clear Light" panose="020B0404020203020204" pitchFamily="34" charset="0"/>
              </a:rPr>
              <a:t>부적합</a:t>
            </a:r>
            <a:r>
              <a:rPr lang="en-US" altLang="ko-KR" sz="2800" dirty="0">
                <a:solidFill>
                  <a:schemeClr val="bg1"/>
                </a:solidFill>
                <a:latin typeface="IntelOne Text Light" panose="020B0403020203020204" pitchFamily="34" charset="0"/>
                <a:ea typeface="Intel Clear Light" panose="020B0404020203020204" pitchFamily="34" charset="0"/>
                <a:cs typeface="Intel Clear Light" panose="020B0404020203020204" pitchFamily="34" charset="0"/>
              </a:rPr>
              <a:t>, </a:t>
            </a:r>
            <a:r>
              <a:rPr lang="ko-KR" altLang="en-US" sz="2800" dirty="0" err="1">
                <a:solidFill>
                  <a:schemeClr val="bg1"/>
                </a:solidFill>
                <a:latin typeface="IntelOne Text Light" panose="020B0403020203020204" pitchFamily="34" charset="0"/>
                <a:ea typeface="Intel Clear Light" panose="020B0404020203020204" pitchFamily="34" charset="0"/>
                <a:cs typeface="Intel Clear Light" panose="020B0404020203020204" pitchFamily="34" charset="0"/>
              </a:rPr>
              <a:t>정적합</a:t>
            </a:r>
            <a:endParaRPr lang="en-US" altLang="ko-KR" sz="2800" dirty="0">
              <a:solidFill>
                <a:schemeClr val="bg1"/>
              </a:solidFill>
              <a:latin typeface="IntelOne Text Light" panose="020B0403020203020204" pitchFamily="34" charset="0"/>
              <a:ea typeface="Intel Clear Light" panose="020B0404020203020204" pitchFamily="34" charset="0"/>
              <a:cs typeface="Intel Clear Light" panose="020B0404020203020204" pitchFamily="34" charset="0"/>
            </a:endParaRPr>
          </a:p>
          <a:p>
            <a:pPr marL="514350" indent="-514350">
              <a:buFont typeface="+mj-lt"/>
              <a:buAutoNum type="arabicPeriod"/>
            </a:pPr>
            <a:r>
              <a:rPr lang="ko-KR" altLang="en-US" sz="2800" dirty="0">
                <a:solidFill>
                  <a:schemeClr val="bg1"/>
                </a:solidFill>
                <a:latin typeface="IntelOne Text Light" panose="020B0403020203020204" pitchFamily="34" charset="0"/>
                <a:ea typeface="Intel Clear Light" panose="020B0404020203020204" pitchFamily="34" charset="0"/>
                <a:cs typeface="Intel Clear Light" panose="020B0404020203020204" pitchFamily="34" charset="0"/>
              </a:rPr>
              <a:t>분류 모델의 성능</a:t>
            </a:r>
            <a:endParaRPr lang="en-US" altLang="ko-KR" sz="2800" dirty="0">
              <a:solidFill>
                <a:schemeClr val="bg1"/>
              </a:solidFill>
              <a:latin typeface="IntelOne Text Light" panose="020B0403020203020204" pitchFamily="34" charset="0"/>
              <a:ea typeface="Intel Clear Light" panose="020B0404020203020204" pitchFamily="34" charset="0"/>
              <a:cs typeface="Intel Clear Light" panose="020B0404020203020204" pitchFamily="34" charset="0"/>
            </a:endParaRPr>
          </a:p>
          <a:p>
            <a:pPr marL="514350" indent="-514350">
              <a:buFont typeface="+mj-lt"/>
              <a:buAutoNum type="arabicPeriod"/>
            </a:pPr>
            <a:r>
              <a:rPr lang="ko-KR" altLang="en-US" dirty="0">
                <a:solidFill>
                  <a:schemeClr val="bg1"/>
                </a:solidFill>
                <a:latin typeface="IntelOne Text Light" panose="020B0403020203020204" pitchFamily="34" charset="0"/>
                <a:ea typeface="Intel Clear Light" panose="020B0404020203020204" pitchFamily="34" charset="0"/>
                <a:cs typeface="Intel Clear Light" panose="020B0404020203020204" pitchFamily="34" charset="0"/>
              </a:rPr>
              <a:t>적포도주 등급 사례</a:t>
            </a:r>
            <a:endParaRPr lang="en-US" altLang="ko-KR" dirty="0">
              <a:solidFill>
                <a:schemeClr val="bg1"/>
              </a:solidFill>
              <a:latin typeface="IntelOne Text Light" panose="020B0403020203020204" pitchFamily="34" charset="0"/>
              <a:ea typeface="Intel Clear Light" panose="020B0404020203020204" pitchFamily="34" charset="0"/>
              <a:cs typeface="Intel Clear Light" panose="020B0404020203020204" pitchFamily="34" charset="0"/>
            </a:endParaRPr>
          </a:p>
          <a:p>
            <a:pPr marL="514350" indent="-514350">
              <a:buFont typeface="+mj-lt"/>
              <a:buAutoNum type="arabicPeriod"/>
            </a:pPr>
            <a:r>
              <a:rPr lang="ko-KR" altLang="en-US" sz="2800" dirty="0">
                <a:solidFill>
                  <a:schemeClr val="bg1"/>
                </a:solidFill>
                <a:latin typeface="IntelOne Text Light" panose="020B0403020203020204" pitchFamily="34" charset="0"/>
                <a:ea typeface="Intel Clear Light" panose="020B0404020203020204" pitchFamily="34" charset="0"/>
                <a:cs typeface="Intel Clear Light" panose="020B0404020203020204" pitchFamily="34" charset="0"/>
              </a:rPr>
              <a:t>자동차 평가 사례</a:t>
            </a:r>
            <a:endParaRPr lang="en-US" sz="2800" dirty="0">
              <a:solidFill>
                <a:schemeClr val="bg1"/>
              </a:solidFill>
              <a:latin typeface="IntelOne Text Light" panose="020B0403020203020204" pitchFamily="34" charset="0"/>
              <a:ea typeface="Intel Clear Light" panose="020B0404020203020204" pitchFamily="34" charset="0"/>
              <a:cs typeface="Intel Clear Light" panose="020B0404020203020204" pitchFamily="34" charset="0"/>
            </a:endParaRPr>
          </a:p>
        </p:txBody>
      </p:sp>
      <p:sp>
        <p:nvSpPr>
          <p:cNvPr id="11" name="Rectangle 10">
            <a:extLst>
              <a:ext uri="{FF2B5EF4-FFF2-40B4-BE49-F238E27FC236}">
                <a16:creationId xmlns:a16="http://schemas.microsoft.com/office/drawing/2014/main" id="{44CF7CF7-21C4-4152-9149-DB9C12378756}"/>
              </a:ext>
              <a:ext uri="{C183D7F6-B498-43B3-948B-1728B52AA6E4}">
                <adec:decorative xmlns:adec="http://schemas.microsoft.com/office/drawing/2017/decorative" val="1"/>
              </a:ext>
            </a:extLst>
          </p:cNvPr>
          <p:cNvSpPr/>
          <p:nvPr/>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sp>
        <p:nvSpPr>
          <p:cNvPr id="13" name="Rectangle 12">
            <a:extLst>
              <a:ext uri="{FF2B5EF4-FFF2-40B4-BE49-F238E27FC236}">
                <a16:creationId xmlns:a16="http://schemas.microsoft.com/office/drawing/2014/main" id="{AFF2F3B1-1D3A-4779-A8AD-78292E031FFD}"/>
              </a:ext>
              <a:ext uri="{C183D7F6-B498-43B3-948B-1728B52AA6E4}">
                <adec:decorative xmlns:adec="http://schemas.microsoft.com/office/drawing/2017/decorative" val="1"/>
              </a:ext>
            </a:extLst>
          </p:cNvPr>
          <p:cNvSpPr/>
          <p:nvPr/>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US" sz="3200" b="0" i="0" u="none" strike="noStrike" cap="none" spc="0" normalizeH="0" baseline="0" dirty="0">
              <a:ln>
                <a:noFill/>
              </a:ln>
              <a:solidFill>
                <a:srgbClr val="FFFFFF"/>
              </a:solidFill>
              <a:effectLst/>
              <a:uFillTx/>
              <a:ea typeface="Helvetica Neue Medium"/>
              <a:cs typeface="Helvetica Neue Medium"/>
              <a:sym typeface="Helvetica Neue Medium"/>
            </a:endParaRPr>
          </a:p>
        </p:txBody>
      </p:sp>
      <p:pic>
        <p:nvPicPr>
          <p:cNvPr id="7" name="Picture 6" descr="Text&#10;&#10;Description automatically generated with medium confidence">
            <a:extLst>
              <a:ext uri="{FF2B5EF4-FFF2-40B4-BE49-F238E27FC236}">
                <a16:creationId xmlns:a16="http://schemas.microsoft.com/office/drawing/2014/main" id="{22316DCE-EE39-43E6-AA6D-5B9330EB0036}"/>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spTree>
    <p:extLst>
      <p:ext uri="{BB962C8B-B14F-4D97-AF65-F5344CB8AC3E}">
        <p14:creationId xmlns:p14="http://schemas.microsoft.com/office/powerpoint/2010/main" val="32254371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45057A2D-5909-426D-80EC-0717815DF01D}"/>
              </a:ext>
            </a:extLst>
          </p:cNvPr>
          <p:cNvSpPr txBox="1">
            <a:spLocks/>
          </p:cNvSpPr>
          <p:nvPr/>
        </p:nvSpPr>
        <p:spPr>
          <a:xfrm>
            <a:off x="1833786" y="1743334"/>
            <a:ext cx="7435943" cy="1874852"/>
          </a:xfrm>
          <a:prstGeom prst="rect">
            <a:avLst/>
          </a:prstGeom>
        </p:spPr>
        <p:txBody>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r>
              <a:rPr lang="ko-KR" altLang="en-US" sz="6000" dirty="0">
                <a:solidFill>
                  <a:srgbClr val="000000"/>
                </a:solidFill>
                <a:latin typeface="IntelOne Display Light"/>
              </a:rPr>
              <a:t>분류 </a:t>
            </a:r>
            <a:r>
              <a:rPr lang="en-US" altLang="ko-KR" sz="6000" dirty="0">
                <a:solidFill>
                  <a:srgbClr val="000000"/>
                </a:solidFill>
                <a:latin typeface="IntelOne Display Light"/>
              </a:rPr>
              <a:t>(Classification)</a:t>
            </a:r>
            <a:endParaRPr kumimoji="0" lang="en-US" sz="6000" b="0" i="0" u="none" strike="noStrike" kern="1200" cap="none" spc="0" normalizeH="0" baseline="0" noProof="0" dirty="0">
              <a:ln>
                <a:noFill/>
              </a:ln>
              <a:solidFill>
                <a:srgbClr val="000000"/>
              </a:solidFill>
              <a:effectLst/>
              <a:uLnTx/>
              <a:uFillTx/>
              <a:latin typeface="IntelOne Display Light"/>
            </a:endParaRPr>
          </a:p>
        </p:txBody>
      </p:sp>
      <p:sp>
        <p:nvSpPr>
          <p:cNvPr id="3" name="Subtitle 5">
            <a:extLst>
              <a:ext uri="{FF2B5EF4-FFF2-40B4-BE49-F238E27FC236}">
                <a16:creationId xmlns:a16="http://schemas.microsoft.com/office/drawing/2014/main" id="{EDD6506E-A642-4945-920B-5AE76F2C615B}"/>
              </a:ext>
            </a:extLst>
          </p:cNvPr>
          <p:cNvSpPr txBox="1">
            <a:spLocks/>
          </p:cNvSpPr>
          <p:nvPr/>
        </p:nvSpPr>
        <p:spPr>
          <a:xfrm>
            <a:off x="1833787" y="3521076"/>
            <a:ext cx="5921680" cy="694666"/>
          </a:xfrm>
          <a:prstGeom prst="rect">
            <a:avLst/>
          </a:prstGeom>
        </p:spPr>
        <p:txBody>
          <a:bodyPr/>
          <a:lstStyle>
            <a:lvl1pPr marL="228600" indent="-228600" algn="l" defTabSz="914400" rtl="0" eaLnBrk="1" latinLnBrk="0" hangingPunct="1">
              <a:lnSpc>
                <a:spcPct val="90000"/>
              </a:lnSpc>
              <a:spcBef>
                <a:spcPts val="1000"/>
              </a:spcBef>
              <a:buFont typeface="IntelOne Display Regular" panose="020B0503020203020204" pitchFamily="34" charset="0"/>
              <a:buChar char="•"/>
              <a:defRPr sz="2800"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IntelOne Display Regular" panose="020B0503020203020204" pitchFamily="34" charset="0"/>
              <a:buChar char="•"/>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IntelOne Display Regular" panose="020B0503020203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IntelOne Display Regular" panose="020B0503020203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IntelOne Display Regular" panose="020B0503020203020204" pitchFamily="34" charset="0"/>
              <a:buChar char="•"/>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IntelOne Display Regular" panose="020B0503020203020204" pitchFamily="34" charset="0"/>
              <a:buNone/>
              <a:tabLst/>
              <a:defRPr/>
            </a:pPr>
            <a:r>
              <a:rPr kumimoji="0" lang="en-US" sz="2400" b="0" i="0" u="none" strike="noStrike" kern="1200" cap="none" spc="0" normalizeH="0" baseline="0" noProof="0" dirty="0">
                <a:ln>
                  <a:noFill/>
                </a:ln>
                <a:solidFill>
                  <a:srgbClr val="000000"/>
                </a:solidFill>
                <a:effectLst/>
                <a:uLnTx/>
                <a:uFillTx/>
                <a:latin typeface="IntelOne Display Light"/>
              </a:rPr>
              <a:t>AI for Future Workforce</a:t>
            </a:r>
          </a:p>
        </p:txBody>
      </p:sp>
    </p:spTree>
    <p:extLst>
      <p:ext uri="{BB962C8B-B14F-4D97-AF65-F5344CB8AC3E}">
        <p14:creationId xmlns:p14="http://schemas.microsoft.com/office/powerpoint/2010/main" val="4925624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2663D-45B3-4649-8561-CAC89595894A}"/>
              </a:ext>
            </a:extLst>
          </p:cNvPr>
          <p:cNvSpPr>
            <a:spLocks noGrp="1"/>
          </p:cNvSpPr>
          <p:nvPr>
            <p:ph type="title"/>
          </p:nvPr>
        </p:nvSpPr>
        <p:spPr>
          <a:xfrm>
            <a:off x="380999" y="221694"/>
            <a:ext cx="7481047" cy="1199822"/>
          </a:xfrm>
        </p:spPr>
        <p:txBody>
          <a:bodyPr/>
          <a:lstStyle/>
          <a:p>
            <a:r>
              <a:rPr lang="ko-KR" altLang="en-US" dirty="0">
                <a:solidFill>
                  <a:srgbClr val="000000"/>
                </a:solidFill>
              </a:rPr>
              <a:t>범주형 자료 </a:t>
            </a:r>
            <a:r>
              <a:rPr lang="en-US" altLang="ko-KR" dirty="0">
                <a:solidFill>
                  <a:srgbClr val="000000"/>
                </a:solidFill>
              </a:rPr>
              <a:t>(Categorical Data)</a:t>
            </a:r>
            <a:endParaRPr lang="en-US" dirty="0">
              <a:solidFill>
                <a:srgbClr val="000000"/>
              </a:solidFill>
            </a:endParaRPr>
          </a:p>
        </p:txBody>
      </p:sp>
      <p:sp>
        <p:nvSpPr>
          <p:cNvPr id="22" name="Rectangle 21">
            <a:extLst>
              <a:ext uri="{FF2B5EF4-FFF2-40B4-BE49-F238E27FC236}">
                <a16:creationId xmlns:a16="http://schemas.microsoft.com/office/drawing/2014/main" id="{8574059B-863D-4C27-A0E4-6D5ECE04D750}"/>
              </a:ext>
              <a:ext uri="{C183D7F6-B498-43B3-948B-1728B52AA6E4}">
                <adec:decorative xmlns:adec="http://schemas.microsoft.com/office/drawing/2017/decorative" val="1"/>
              </a:ext>
            </a:extLst>
          </p:cNvPr>
          <p:cNvSpPr/>
          <p:nvPr/>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3" name="Rectangle 22">
            <a:extLst>
              <a:ext uri="{FF2B5EF4-FFF2-40B4-BE49-F238E27FC236}">
                <a16:creationId xmlns:a16="http://schemas.microsoft.com/office/drawing/2014/main" id="{FDDF2156-08D8-4506-980D-4D7A4D737E1D}"/>
              </a:ext>
              <a:ext uri="{C183D7F6-B498-43B3-948B-1728B52AA6E4}">
                <adec:decorative xmlns:adec="http://schemas.microsoft.com/office/drawing/2017/decorative" val="1"/>
              </a:ext>
            </a:extLst>
          </p:cNvPr>
          <p:cNvSpPr/>
          <p:nvPr/>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4" name="Rectangle 23">
            <a:extLst>
              <a:ext uri="{FF2B5EF4-FFF2-40B4-BE49-F238E27FC236}">
                <a16:creationId xmlns:a16="http://schemas.microsoft.com/office/drawing/2014/main" id="{0096F6E5-357D-426F-BA55-436C7A1BBD65}"/>
              </a:ext>
              <a:ext uri="{C183D7F6-B498-43B3-948B-1728B52AA6E4}">
                <adec:decorative xmlns:adec="http://schemas.microsoft.com/office/drawing/2017/decorative" val="1"/>
              </a:ext>
            </a:extLst>
          </p:cNvPr>
          <p:cNvSpPr/>
          <p:nvPr/>
        </p:nvSpPr>
        <p:spPr>
          <a:xfrm>
            <a:off x="11734800" y="6400800"/>
            <a:ext cx="457200" cy="457200"/>
          </a:xfrm>
          <a:prstGeom prst="rect">
            <a:avLst/>
          </a:prstGeom>
          <a:solidFill>
            <a:srgbClr val="8BAE4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5" name="TextBox 24">
            <a:extLst>
              <a:ext uri="{FF2B5EF4-FFF2-40B4-BE49-F238E27FC236}">
                <a16:creationId xmlns:a16="http://schemas.microsoft.com/office/drawing/2014/main" id="{78B96920-5D2D-4C3C-9375-B9B6C6E6B729}"/>
              </a:ext>
              <a:ext uri="{C183D7F6-B498-43B3-948B-1728B52AA6E4}">
                <adec:decorative xmlns:adec="http://schemas.microsoft.com/office/drawing/2017/decorative" val="1"/>
              </a:ext>
            </a:extLst>
          </p:cNvPr>
          <p:cNvSpPr txBox="1"/>
          <p:nvPr/>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lvl="0" indent="0" algn="ctr" defTabSz="2438338" rtl="0" eaLnBrk="1" fontAlgn="auto" latinLnBrk="0" hangingPunct="0">
              <a:lnSpc>
                <a:spcPct val="100000"/>
              </a:lnSpc>
              <a:spcBef>
                <a:spcPts val="0"/>
              </a:spcBef>
              <a:spcAft>
                <a:spcPts val="0"/>
              </a:spcAft>
              <a:buClrTx/>
              <a:buSzTx/>
              <a:buFontTx/>
              <a:buNone/>
              <a:tabLst/>
              <a:defRPr/>
            </a:pPr>
            <a:fld id="{4F6B73DA-0149-4325-A7B8-AE29BD4BC701}" type="slidenum">
              <a:rPr kumimoji="0" lang="en-US" sz="1000" b="0" i="0" u="none" strike="noStrike" kern="1200" cap="none" spc="0" normalizeH="0" baseline="0" noProof="0" smtClean="0">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rPr>
              <a:pPr marL="0" marR="0" lvl="0" indent="0" algn="ctr" defTabSz="2438338" rtl="0" eaLnBrk="1" fontAlgn="auto" latinLnBrk="0" hangingPunct="0">
                <a:lnSpc>
                  <a:spcPct val="100000"/>
                </a:lnSpc>
                <a:spcBef>
                  <a:spcPts val="0"/>
                </a:spcBef>
                <a:spcAft>
                  <a:spcPts val="0"/>
                </a:spcAft>
                <a:buClrTx/>
                <a:buSzTx/>
                <a:buFontTx/>
                <a:buNone/>
                <a:tabLst/>
                <a:defRPr/>
              </a:pPr>
              <a:t>6</a:t>
            </a:fld>
            <a:endParaRPr kumimoji="0" lang="en-US" sz="1000" b="0" i="0" u="none" strike="noStrike" kern="1200" cap="none" spc="0" normalizeH="0" baseline="0" noProof="0" dirty="0" err="1">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endParaRPr>
          </a:p>
        </p:txBody>
      </p:sp>
      <p:pic>
        <p:nvPicPr>
          <p:cNvPr id="26" name="Picture 25" descr="Text&#10;&#10;Description automatically generated with medium confidence">
            <a:extLst>
              <a:ext uri="{FF2B5EF4-FFF2-40B4-BE49-F238E27FC236}">
                <a16:creationId xmlns:a16="http://schemas.microsoft.com/office/drawing/2014/main" id="{2A098272-4196-4C97-9D1B-8F52702758DC}"/>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sp>
        <p:nvSpPr>
          <p:cNvPr id="14" name="Text Placeholder 8">
            <a:extLst>
              <a:ext uri="{FF2B5EF4-FFF2-40B4-BE49-F238E27FC236}">
                <a16:creationId xmlns:a16="http://schemas.microsoft.com/office/drawing/2014/main" id="{B9941D89-AA63-4DBA-B38C-B71498BC3AF5}"/>
              </a:ext>
            </a:extLst>
          </p:cNvPr>
          <p:cNvSpPr txBox="1">
            <a:spLocks/>
          </p:cNvSpPr>
          <p:nvPr/>
        </p:nvSpPr>
        <p:spPr>
          <a:xfrm>
            <a:off x="381000" y="1421516"/>
            <a:ext cx="10111740" cy="530454"/>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IntelOne Display Regular" panose="020B0503020203020204" pitchFamily="34" charset="0"/>
              <a:buNone/>
              <a:defRPr sz="2800" kern="1200">
                <a:solidFill>
                  <a:schemeClr val="accent1"/>
                </a:solidFill>
                <a:latin typeface="IntelOne Text" panose="020B0503020203020204" pitchFamily="34" charset="77"/>
                <a:ea typeface="+mn-ea"/>
                <a:cs typeface="+mn-cs"/>
              </a:defRPr>
            </a:lvl1pPr>
            <a:lvl2pPr marL="457200" indent="0" algn="l" defTabSz="914400" rtl="0" eaLnBrk="1" latinLnBrk="0" hangingPunct="1">
              <a:lnSpc>
                <a:spcPct val="90000"/>
              </a:lnSpc>
              <a:spcBef>
                <a:spcPts val="500"/>
              </a:spcBef>
              <a:buFont typeface="IntelOne Display Regular" panose="020B0503020203020204" pitchFamily="34" charset="0"/>
              <a:buNone/>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IntelOne Display Regular" panose="020B0503020203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IntelOne Display Regular" panose="020B0503020203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IntelOne Display Regular" panose="020B0503020203020204" pitchFamily="34" charset="0"/>
              <a:buChar char="•"/>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lvl="0" indent="-342900">
              <a:buFont typeface="Arial" panose="020B0604020202020204" pitchFamily="34" charset="0"/>
              <a:buChar char="•"/>
              <a:defRPr/>
            </a:pPr>
            <a:r>
              <a:rPr lang="ko-KR" altLang="en-US" sz="2400"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혈액형</a:t>
            </a:r>
            <a:r>
              <a:rPr lang="en-US" altLang="ko-KR" sz="2400"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 </a:t>
            </a:r>
            <a:r>
              <a:rPr lang="ko-KR" altLang="en-US" sz="2400"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성별</a:t>
            </a:r>
            <a:r>
              <a:rPr lang="en-US" altLang="ko-KR" sz="2400"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 </a:t>
            </a:r>
            <a:r>
              <a:rPr lang="ko-KR" altLang="en-US" sz="2400"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등급 등 몇 개의 부류</a:t>
            </a:r>
            <a:r>
              <a:rPr lang="en-US" altLang="ko-KR" sz="2400"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(class)</a:t>
            </a:r>
            <a:r>
              <a:rPr lang="ko-KR" altLang="en-US" sz="2400"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로 구분해 놓은 자료</a:t>
            </a:r>
            <a:endParaRPr lang="en-US" altLang="ko-KR" sz="2400"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endParaRPr>
          </a:p>
          <a:p>
            <a:pPr marL="342900" lvl="0" indent="-342900">
              <a:buFont typeface="Arial" panose="020B0604020202020204" pitchFamily="34" charset="0"/>
              <a:buChar char="•"/>
              <a:defRPr/>
            </a:pPr>
            <a:endParaRPr lang="en-US" altLang="ko-KR" sz="2400"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endParaRPr>
          </a:p>
          <a:p>
            <a:pPr marL="342900" lvl="0" indent="-342900">
              <a:buFont typeface="Arial" panose="020B0604020202020204" pitchFamily="34" charset="0"/>
              <a:buChar char="•"/>
              <a:defRPr/>
            </a:pPr>
            <a:endParaRPr lang="en-US" altLang="ko-KR" sz="2400"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endParaRPr>
          </a:p>
          <a:p>
            <a:pPr marL="342900" lvl="0" indent="-342900">
              <a:buFont typeface="Arial" panose="020B0604020202020204" pitchFamily="34" charset="0"/>
              <a:buChar char="•"/>
              <a:defRPr/>
            </a:pPr>
            <a:endParaRPr lang="en-US" altLang="ko-KR" sz="2400"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endParaRPr>
          </a:p>
          <a:p>
            <a:pPr marL="342900" lvl="0" indent="-342900">
              <a:buFont typeface="Arial" panose="020B0604020202020204" pitchFamily="34" charset="0"/>
              <a:buChar char="•"/>
              <a:defRPr/>
            </a:pPr>
            <a:endParaRPr lang="en-US" altLang="ko-KR" sz="2400"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endParaRPr>
          </a:p>
          <a:p>
            <a:pPr marL="342900" indent="-342900">
              <a:buFont typeface="Arial" panose="020B0604020202020204" pitchFamily="34" charset="0"/>
              <a:buChar char="•"/>
              <a:defRPr/>
            </a:pPr>
            <a:r>
              <a:rPr lang="ko-KR" altLang="en-US" sz="2400" b="1" dirty="0">
                <a:solidFill>
                  <a:srgbClr val="000000"/>
                </a:solidFill>
                <a:latin typeface="Verdana" panose="020B0604030504040204" pitchFamily="34" charset="0"/>
              </a:rPr>
              <a:t>범주형 자료의 학습 </a:t>
            </a:r>
            <a:endParaRPr lang="en-US" altLang="ko-KR" sz="2400" dirty="0">
              <a:solidFill>
                <a:srgbClr val="000000"/>
              </a:solidFill>
              <a:latin typeface="Verdana" panose="020B0604030504040204" pitchFamily="34" charset="0"/>
              <a:ea typeface="Verdana" panose="020B0604030504040204" pitchFamily="34" charset="0"/>
            </a:endParaRPr>
          </a:p>
          <a:p>
            <a:pPr lvl="1">
              <a:defRPr/>
            </a:pPr>
            <a:r>
              <a:rPr lang="ko-KR" altLang="en-US" sz="2000" dirty="0">
                <a:solidFill>
                  <a:srgbClr val="000000"/>
                </a:solidFill>
                <a:latin typeface="Verdana" panose="020B0604030504040204" pitchFamily="34" charset="0"/>
              </a:rPr>
              <a:t>기계학습 알고리즘에 맞도록 </a:t>
            </a:r>
            <a:r>
              <a:rPr lang="ko-KR" altLang="en-US" sz="2000" b="1" dirty="0">
                <a:solidFill>
                  <a:srgbClr val="000000"/>
                </a:solidFill>
                <a:latin typeface="Verdana" panose="020B0604030504040204" pitchFamily="34" charset="0"/>
              </a:rPr>
              <a:t>수치형 자료</a:t>
            </a:r>
            <a:r>
              <a:rPr lang="ko-KR" altLang="en-US" sz="2000" dirty="0">
                <a:solidFill>
                  <a:srgbClr val="000000"/>
                </a:solidFill>
                <a:latin typeface="Verdana" panose="020B0604030504040204" pitchFamily="34" charset="0"/>
              </a:rPr>
              <a:t>로 변환하여 학습  </a:t>
            </a:r>
            <a:endParaRPr lang="en-US" altLang="ko-KR" sz="2000" dirty="0">
              <a:solidFill>
                <a:srgbClr val="000000"/>
              </a:solidFill>
              <a:latin typeface="Verdana" panose="020B0604030504040204" pitchFamily="34" charset="0"/>
            </a:endParaRPr>
          </a:p>
          <a:p>
            <a:pPr lvl="1">
              <a:defRPr/>
            </a:pPr>
            <a:endParaRPr lang="en-US" altLang="ko-KR" sz="2000" dirty="0">
              <a:solidFill>
                <a:srgbClr val="000000"/>
              </a:solidFill>
              <a:latin typeface="Verdana" panose="020B0604030504040204" pitchFamily="34" charset="0"/>
              <a:ea typeface="Verdana" panose="020B0604030504040204" pitchFamily="34" charset="0"/>
            </a:endParaRPr>
          </a:p>
          <a:p>
            <a:pPr marL="342900" indent="-342900">
              <a:buFont typeface="Arial" panose="020B0604020202020204" pitchFamily="34" charset="0"/>
              <a:buChar char="•"/>
              <a:defRPr/>
            </a:pPr>
            <a:r>
              <a:rPr lang="ko-KR" altLang="en-US" sz="2400" b="1" dirty="0">
                <a:solidFill>
                  <a:srgbClr val="0000FF"/>
                </a:solidFill>
                <a:latin typeface="Verdana" panose="020B0604030504040204" pitchFamily="34" charset="0"/>
              </a:rPr>
              <a:t>인코딩</a:t>
            </a:r>
            <a:r>
              <a:rPr lang="en-US" altLang="ko-KR" sz="2400" b="1" dirty="0">
                <a:solidFill>
                  <a:srgbClr val="000000"/>
                </a:solidFill>
                <a:latin typeface="Verdana" panose="020B0604030504040204" pitchFamily="34" charset="0"/>
                <a:ea typeface="Verdana" panose="020B0604030504040204" pitchFamily="34" charset="0"/>
              </a:rPr>
              <a:t>(encoding)</a:t>
            </a:r>
            <a:r>
              <a:rPr lang="ko-KR" altLang="en-US" sz="2400" b="1" dirty="0">
                <a:solidFill>
                  <a:srgbClr val="000000"/>
                </a:solidFill>
                <a:latin typeface="Verdana" panose="020B0604030504040204" pitchFamily="34" charset="0"/>
              </a:rPr>
              <a:t> </a:t>
            </a:r>
            <a:endParaRPr lang="en-US" altLang="ko-KR" sz="2400" b="1" dirty="0">
              <a:solidFill>
                <a:srgbClr val="000000"/>
              </a:solidFill>
              <a:latin typeface="Verdana" panose="020B0604030504040204" pitchFamily="34" charset="0"/>
              <a:ea typeface="Verdana" panose="020B0604030504040204" pitchFamily="34" charset="0"/>
            </a:endParaRPr>
          </a:p>
          <a:p>
            <a:pPr lvl="1">
              <a:defRPr/>
            </a:pPr>
            <a:r>
              <a:rPr lang="ko-KR" altLang="en-US" sz="2000"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정보의 형태나 형식을 변환하는 처리나 처리 방식</a:t>
            </a:r>
            <a:r>
              <a:rPr lang="en-US" altLang="ko-KR" sz="2000"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 </a:t>
            </a:r>
            <a:r>
              <a:rPr lang="ko-KR" altLang="en-US" sz="2000"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여기서는 </a:t>
            </a:r>
            <a:r>
              <a:rPr lang="ko-KR" altLang="en-US" sz="2000" dirty="0" err="1">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범주형자료를</a:t>
            </a:r>
            <a:r>
              <a:rPr lang="ko-KR" altLang="en-US" sz="2000"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 </a:t>
            </a:r>
            <a:r>
              <a:rPr lang="ko-KR" altLang="en-US" sz="2000" dirty="0" err="1">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수치형자료로</a:t>
            </a:r>
            <a:r>
              <a:rPr lang="ko-KR" altLang="en-US" sz="2000"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 변환하는 방식 의미</a:t>
            </a:r>
            <a:r>
              <a:rPr lang="en-US" altLang="ko-KR" sz="2000"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a:t>
            </a:r>
            <a:endParaRPr lang="ko-KR" altLang="en-US" sz="2000"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endParaRPr>
          </a:p>
        </p:txBody>
      </p:sp>
      <p:graphicFrame>
        <p:nvGraphicFramePr>
          <p:cNvPr id="3" name="다이어그램 2">
            <a:extLst>
              <a:ext uri="{FF2B5EF4-FFF2-40B4-BE49-F238E27FC236}">
                <a16:creationId xmlns:a16="http://schemas.microsoft.com/office/drawing/2014/main" id="{3680AC8B-CF4E-4957-B70F-9F2003687DA1}"/>
              </a:ext>
            </a:extLst>
          </p:cNvPr>
          <p:cNvGraphicFramePr/>
          <p:nvPr>
            <p:extLst>
              <p:ext uri="{D42A27DB-BD31-4B8C-83A1-F6EECF244321}">
                <p14:modId xmlns:p14="http://schemas.microsoft.com/office/powerpoint/2010/main" val="2584095838"/>
              </p:ext>
            </p:extLst>
          </p:nvPr>
        </p:nvGraphicFramePr>
        <p:xfrm>
          <a:off x="2877672" y="1572367"/>
          <a:ext cx="3361764" cy="222866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8456686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8574059B-863D-4C27-A0E4-6D5ECE04D750}"/>
              </a:ext>
              <a:ext uri="{C183D7F6-B498-43B3-948B-1728B52AA6E4}">
                <adec:decorative xmlns:adec="http://schemas.microsoft.com/office/drawing/2017/decorative" val="1"/>
              </a:ext>
            </a:extLst>
          </p:cNvPr>
          <p:cNvSpPr/>
          <p:nvPr/>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3" name="Rectangle 22">
            <a:extLst>
              <a:ext uri="{FF2B5EF4-FFF2-40B4-BE49-F238E27FC236}">
                <a16:creationId xmlns:a16="http://schemas.microsoft.com/office/drawing/2014/main" id="{FDDF2156-08D8-4506-980D-4D7A4D737E1D}"/>
              </a:ext>
              <a:ext uri="{C183D7F6-B498-43B3-948B-1728B52AA6E4}">
                <adec:decorative xmlns:adec="http://schemas.microsoft.com/office/drawing/2017/decorative" val="1"/>
              </a:ext>
            </a:extLst>
          </p:cNvPr>
          <p:cNvSpPr/>
          <p:nvPr/>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4" name="Rectangle 23">
            <a:extLst>
              <a:ext uri="{FF2B5EF4-FFF2-40B4-BE49-F238E27FC236}">
                <a16:creationId xmlns:a16="http://schemas.microsoft.com/office/drawing/2014/main" id="{0096F6E5-357D-426F-BA55-436C7A1BBD65}"/>
              </a:ext>
              <a:ext uri="{C183D7F6-B498-43B3-948B-1728B52AA6E4}">
                <adec:decorative xmlns:adec="http://schemas.microsoft.com/office/drawing/2017/decorative" val="1"/>
              </a:ext>
            </a:extLst>
          </p:cNvPr>
          <p:cNvSpPr/>
          <p:nvPr/>
        </p:nvSpPr>
        <p:spPr>
          <a:xfrm>
            <a:off x="11734800" y="6400800"/>
            <a:ext cx="457200" cy="457200"/>
          </a:xfrm>
          <a:prstGeom prst="rect">
            <a:avLst/>
          </a:prstGeom>
          <a:solidFill>
            <a:srgbClr val="8BAE4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5" name="TextBox 24">
            <a:extLst>
              <a:ext uri="{FF2B5EF4-FFF2-40B4-BE49-F238E27FC236}">
                <a16:creationId xmlns:a16="http://schemas.microsoft.com/office/drawing/2014/main" id="{78B96920-5D2D-4C3C-9375-B9B6C6E6B729}"/>
              </a:ext>
              <a:ext uri="{C183D7F6-B498-43B3-948B-1728B52AA6E4}">
                <adec:decorative xmlns:adec="http://schemas.microsoft.com/office/drawing/2017/decorative" val="1"/>
              </a:ext>
            </a:extLst>
          </p:cNvPr>
          <p:cNvSpPr txBox="1"/>
          <p:nvPr/>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lvl="0" indent="0" algn="ctr" defTabSz="2438338" rtl="0" eaLnBrk="1" fontAlgn="auto" latinLnBrk="0" hangingPunct="0">
              <a:lnSpc>
                <a:spcPct val="100000"/>
              </a:lnSpc>
              <a:spcBef>
                <a:spcPts val="0"/>
              </a:spcBef>
              <a:spcAft>
                <a:spcPts val="0"/>
              </a:spcAft>
              <a:buClrTx/>
              <a:buSzTx/>
              <a:buFontTx/>
              <a:buNone/>
              <a:tabLst/>
              <a:defRPr/>
            </a:pPr>
            <a:fld id="{4F6B73DA-0149-4325-A7B8-AE29BD4BC701}" type="slidenum">
              <a:rPr kumimoji="0" lang="en-US" sz="1000" b="0" i="0" u="none" strike="noStrike" kern="1200" cap="none" spc="0" normalizeH="0" baseline="0" noProof="0" smtClean="0">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rPr>
              <a:pPr marL="0" marR="0" lvl="0" indent="0" algn="ctr" defTabSz="2438338" rtl="0" eaLnBrk="1" fontAlgn="auto" latinLnBrk="0" hangingPunct="0">
                <a:lnSpc>
                  <a:spcPct val="100000"/>
                </a:lnSpc>
                <a:spcBef>
                  <a:spcPts val="0"/>
                </a:spcBef>
                <a:spcAft>
                  <a:spcPts val="0"/>
                </a:spcAft>
                <a:buClrTx/>
                <a:buSzTx/>
                <a:buFontTx/>
                <a:buNone/>
                <a:tabLst/>
                <a:defRPr/>
              </a:pPr>
              <a:t>7</a:t>
            </a:fld>
            <a:endParaRPr kumimoji="0" lang="en-US" sz="1000" b="0" i="0" u="none" strike="noStrike" kern="1200" cap="none" spc="0" normalizeH="0" baseline="0" noProof="0" dirty="0" err="1">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endParaRPr>
          </a:p>
        </p:txBody>
      </p:sp>
      <p:pic>
        <p:nvPicPr>
          <p:cNvPr id="26" name="Picture 25" descr="Text&#10;&#10;Description automatically generated with medium confidence">
            <a:extLst>
              <a:ext uri="{FF2B5EF4-FFF2-40B4-BE49-F238E27FC236}">
                <a16:creationId xmlns:a16="http://schemas.microsoft.com/office/drawing/2014/main" id="{2A098272-4196-4C97-9D1B-8F52702758DC}"/>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sp>
        <p:nvSpPr>
          <p:cNvPr id="14" name="Text Placeholder 8">
            <a:extLst>
              <a:ext uri="{FF2B5EF4-FFF2-40B4-BE49-F238E27FC236}">
                <a16:creationId xmlns:a16="http://schemas.microsoft.com/office/drawing/2014/main" id="{B9941D89-AA63-4DBA-B38C-B71498BC3AF5}"/>
              </a:ext>
            </a:extLst>
          </p:cNvPr>
          <p:cNvSpPr txBox="1">
            <a:spLocks/>
          </p:cNvSpPr>
          <p:nvPr/>
        </p:nvSpPr>
        <p:spPr>
          <a:xfrm>
            <a:off x="300317" y="428598"/>
            <a:ext cx="10591800" cy="1041614"/>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IntelOne Display Regular" panose="020B0503020203020204" pitchFamily="34" charset="0"/>
              <a:buNone/>
              <a:defRPr sz="2800" kern="1200">
                <a:solidFill>
                  <a:schemeClr val="accent1"/>
                </a:solidFill>
                <a:latin typeface="IntelOne Text" panose="020B0503020203020204" pitchFamily="34" charset="77"/>
                <a:ea typeface="+mn-ea"/>
                <a:cs typeface="+mn-cs"/>
              </a:defRPr>
            </a:lvl1pPr>
            <a:lvl2pPr marL="457200" indent="0" algn="l" defTabSz="914400" rtl="0" eaLnBrk="1" latinLnBrk="0" hangingPunct="1">
              <a:lnSpc>
                <a:spcPct val="90000"/>
              </a:lnSpc>
              <a:spcBef>
                <a:spcPts val="500"/>
              </a:spcBef>
              <a:buFont typeface="IntelOne Display Regular" panose="020B0503020203020204" pitchFamily="34" charset="0"/>
              <a:buNone/>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IntelOne Display Regular" panose="020B0503020203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IntelOne Display Regular" panose="020B0503020203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IntelOne Display Regular" panose="020B0503020203020204" pitchFamily="34" charset="0"/>
              <a:buChar char="•"/>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defRPr/>
            </a:pPr>
            <a:r>
              <a:rPr lang="ko-KR" altLang="en-US" sz="4800" b="1" dirty="0">
                <a:solidFill>
                  <a:srgbClr val="000000"/>
                </a:solidFill>
                <a:latin typeface="+mj-ea"/>
                <a:ea typeface="+mj-ea"/>
              </a:rPr>
              <a:t>대표적인</a:t>
            </a:r>
            <a:r>
              <a:rPr lang="en-US" altLang="ko-KR" sz="4800" b="1" dirty="0">
                <a:solidFill>
                  <a:srgbClr val="000000"/>
                </a:solidFill>
                <a:latin typeface="+mj-ea"/>
                <a:ea typeface="+mj-ea"/>
              </a:rPr>
              <a:t> </a:t>
            </a:r>
            <a:r>
              <a:rPr lang="ko-KR" altLang="en-US" sz="4800" b="1" dirty="0">
                <a:solidFill>
                  <a:srgbClr val="000000"/>
                </a:solidFill>
                <a:latin typeface="+mj-ea"/>
                <a:ea typeface="+mj-ea"/>
              </a:rPr>
              <a:t>인코더</a:t>
            </a:r>
            <a:endParaRPr lang="en-US" altLang="ko-KR" sz="4800" b="1" dirty="0">
              <a:solidFill>
                <a:srgbClr val="000000"/>
              </a:solidFill>
              <a:latin typeface="+mj-ea"/>
              <a:ea typeface="+mj-ea"/>
            </a:endParaRPr>
          </a:p>
          <a:p>
            <a:pPr lvl="0">
              <a:defRPr/>
            </a:pPr>
            <a:endParaRPr lang="en-US" altLang="ko-KR" dirty="0">
              <a:solidFill>
                <a:srgbClr val="000000"/>
              </a:solidFill>
              <a:latin typeface="Verdana" panose="020B0604030504040204" pitchFamily="34" charset="0"/>
              <a:ea typeface="Verdana" panose="020B0604030504040204" pitchFamily="34" charset="0"/>
            </a:endParaRPr>
          </a:p>
          <a:p>
            <a:pPr marL="342900" lvl="0" indent="-342900">
              <a:buFont typeface="Arial" panose="020B0604020202020204" pitchFamily="34" charset="0"/>
              <a:buChar char="•"/>
              <a:defRPr/>
            </a:pPr>
            <a:r>
              <a:rPr lang="en-US" altLang="ko-KR" b="1" dirty="0" err="1">
                <a:solidFill>
                  <a:schemeClr val="tx2"/>
                </a:solidFill>
                <a:latin typeface="Verdana" panose="020B0604030504040204" pitchFamily="34" charset="0"/>
              </a:rPr>
              <a:t>LabelEncoder</a:t>
            </a:r>
            <a:endParaRPr lang="en-US" altLang="ko-KR" b="1" dirty="0">
              <a:solidFill>
                <a:schemeClr val="tx2"/>
              </a:solidFill>
              <a:latin typeface="Verdana" panose="020B0604030504040204" pitchFamily="34" charset="0"/>
              <a:ea typeface="Verdana" panose="020B0604030504040204" pitchFamily="34" charset="0"/>
            </a:endParaRPr>
          </a:p>
          <a:p>
            <a:pPr lvl="1"/>
            <a:r>
              <a:rPr lang="ko-KR" altLang="en-US" dirty="0">
                <a:solidFill>
                  <a:srgbClr val="000000"/>
                </a:solidFill>
              </a:rPr>
              <a:t>문자를 숫자로 변환시켜 줌</a:t>
            </a:r>
            <a:endParaRPr lang="en-US" altLang="ko-KR" dirty="0">
              <a:solidFill>
                <a:srgbClr val="000000"/>
              </a:solidFill>
            </a:endParaRPr>
          </a:p>
          <a:p>
            <a:pPr lvl="1"/>
            <a:r>
              <a:rPr lang="ko-KR" altLang="en-US" dirty="0">
                <a:solidFill>
                  <a:srgbClr val="000000"/>
                </a:solidFill>
              </a:rPr>
              <a:t>수치로 변환 되면서 순서관계를 가질 수도 있음</a:t>
            </a:r>
            <a:endParaRPr lang="en-US" altLang="ko-KR" dirty="0">
              <a:solidFill>
                <a:srgbClr val="000000"/>
              </a:solidFill>
            </a:endParaRPr>
          </a:p>
          <a:p>
            <a:pPr lvl="1"/>
            <a:endParaRPr lang="en-US" altLang="ko-KR" dirty="0">
              <a:solidFill>
                <a:srgbClr val="000000"/>
              </a:solidFill>
              <a:latin typeface="Verdana" panose="020B0604030504040204" pitchFamily="34" charset="0"/>
              <a:ea typeface="Verdana" panose="020B0604030504040204" pitchFamily="34" charset="0"/>
            </a:endParaRPr>
          </a:p>
          <a:p>
            <a:pPr marL="342900" indent="-342900">
              <a:buFont typeface="Arial" panose="020B0604020202020204" pitchFamily="34" charset="0"/>
              <a:buChar char="•"/>
            </a:pPr>
            <a:r>
              <a:rPr lang="en-US" altLang="ko-KR" b="1" dirty="0" err="1">
                <a:solidFill>
                  <a:schemeClr val="tx2"/>
                </a:solidFill>
                <a:latin typeface="Verdana" panose="020B0604030504040204" pitchFamily="34" charset="0"/>
                <a:ea typeface="Verdana" panose="020B0604030504040204" pitchFamily="34" charset="0"/>
              </a:rPr>
              <a:t>OneHotEncoder</a:t>
            </a:r>
            <a:endParaRPr lang="en-US" altLang="ko-KR" dirty="0">
              <a:solidFill>
                <a:schemeClr val="tx2"/>
              </a:solidFill>
              <a:latin typeface="Verdana" panose="020B0604030504040204" pitchFamily="34" charset="0"/>
              <a:ea typeface="Verdana" panose="020B0604030504040204" pitchFamily="34" charset="0"/>
            </a:endParaRPr>
          </a:p>
          <a:p>
            <a:pPr lvl="1"/>
            <a:r>
              <a:rPr lang="ko-KR" altLang="en-US" dirty="0">
                <a:solidFill>
                  <a:schemeClr val="tx1">
                    <a:lumMod val="50000"/>
                  </a:schemeClr>
                </a:solidFill>
                <a:latin typeface="Verdana" panose="020B0604030504040204" pitchFamily="34" charset="0"/>
              </a:rPr>
              <a:t>부류</a:t>
            </a:r>
            <a:r>
              <a:rPr lang="en-US" altLang="ko-KR" dirty="0">
                <a:solidFill>
                  <a:schemeClr val="tx1">
                    <a:lumMod val="50000"/>
                  </a:schemeClr>
                </a:solidFill>
                <a:latin typeface="Verdana" panose="020B0604030504040204" pitchFamily="34" charset="0"/>
              </a:rPr>
              <a:t>(class)</a:t>
            </a:r>
            <a:r>
              <a:rPr lang="ko-KR" altLang="en-US" dirty="0">
                <a:solidFill>
                  <a:schemeClr val="tx1">
                    <a:lumMod val="50000"/>
                  </a:schemeClr>
                </a:solidFill>
                <a:latin typeface="Verdana" panose="020B0604030504040204" pitchFamily="34" charset="0"/>
              </a:rPr>
              <a:t>를 해당 부류만 </a:t>
            </a:r>
            <a:r>
              <a:rPr lang="en-US" altLang="ko-KR" dirty="0">
                <a:solidFill>
                  <a:schemeClr val="tx1">
                    <a:lumMod val="50000"/>
                  </a:schemeClr>
                </a:solidFill>
                <a:latin typeface="Verdana" panose="020B0604030504040204" pitchFamily="34" charset="0"/>
              </a:rPr>
              <a:t>1</a:t>
            </a:r>
            <a:r>
              <a:rPr lang="ko-KR" altLang="en-US" dirty="0">
                <a:solidFill>
                  <a:schemeClr val="tx1">
                    <a:lumMod val="50000"/>
                  </a:schemeClr>
                </a:solidFill>
                <a:latin typeface="Verdana" panose="020B0604030504040204" pitchFamily="34" charset="0"/>
              </a:rPr>
              <a:t>이고 나머지는 </a:t>
            </a:r>
            <a:r>
              <a:rPr lang="en-US" altLang="ko-KR" dirty="0">
                <a:solidFill>
                  <a:schemeClr val="tx1">
                    <a:lumMod val="50000"/>
                  </a:schemeClr>
                </a:solidFill>
                <a:latin typeface="Verdana" panose="020B0604030504040204" pitchFamily="34" charset="0"/>
              </a:rPr>
              <a:t>0</a:t>
            </a:r>
            <a:r>
              <a:rPr lang="ko-KR" altLang="en-US" dirty="0">
                <a:solidFill>
                  <a:schemeClr val="tx1">
                    <a:lumMod val="50000"/>
                  </a:schemeClr>
                </a:solidFill>
                <a:latin typeface="Verdana" panose="020B0604030504040204" pitchFamily="34" charset="0"/>
              </a:rPr>
              <a:t>인 벡터로 변환</a:t>
            </a:r>
            <a:endParaRPr lang="en-US" altLang="ko-KR" dirty="0">
              <a:solidFill>
                <a:schemeClr val="tx1">
                  <a:lumMod val="50000"/>
                </a:schemeClr>
              </a:solidFill>
              <a:latin typeface="Verdana" panose="020B0604030504040204" pitchFamily="34" charset="0"/>
            </a:endParaRPr>
          </a:p>
          <a:p>
            <a:pPr lvl="1"/>
            <a:r>
              <a:rPr lang="ko-KR" altLang="en-US" dirty="0">
                <a:solidFill>
                  <a:schemeClr val="tx1">
                    <a:lumMod val="50000"/>
                  </a:schemeClr>
                </a:solidFill>
                <a:latin typeface="Verdana" panose="020B0604030504040204" pitchFamily="34" charset="0"/>
              </a:rPr>
              <a:t>순서관계</a:t>
            </a:r>
            <a:r>
              <a:rPr lang="en-US" altLang="ko-KR" dirty="0">
                <a:solidFill>
                  <a:schemeClr val="tx1">
                    <a:lumMod val="50000"/>
                  </a:schemeClr>
                </a:solidFill>
                <a:latin typeface="Verdana" panose="020B0604030504040204" pitchFamily="34" charset="0"/>
              </a:rPr>
              <a:t> </a:t>
            </a:r>
            <a:r>
              <a:rPr lang="ko-KR" altLang="en-US" dirty="0">
                <a:solidFill>
                  <a:schemeClr val="tx1">
                    <a:lumMod val="50000"/>
                  </a:schemeClr>
                </a:solidFill>
                <a:latin typeface="Verdana" panose="020B0604030504040204" pitchFamily="34" charset="0"/>
              </a:rPr>
              <a:t>없음</a:t>
            </a:r>
            <a:endParaRPr lang="en-US" altLang="ko-KR" dirty="0">
              <a:solidFill>
                <a:schemeClr val="tx1">
                  <a:lumMod val="50000"/>
                </a:schemeClr>
              </a:solidFill>
              <a:latin typeface="Verdana" panose="020B0604030504040204" pitchFamily="34" charset="0"/>
            </a:endParaRPr>
          </a:p>
          <a:p>
            <a:pPr marL="800100" lvl="1" indent="-342900">
              <a:buFont typeface="Arial" panose="020B0604020202020204" pitchFamily="34" charset="0"/>
              <a:buChar char="•"/>
            </a:pPr>
            <a:endParaRPr lang="en-US" altLang="ko-KR" sz="2000" dirty="0">
              <a:solidFill>
                <a:schemeClr val="tx1"/>
              </a:solidFill>
              <a:latin typeface="Verdana" panose="020B0604030504040204" pitchFamily="34" charset="0"/>
              <a:ea typeface="Verdana" panose="020B0604030504040204" pitchFamily="34" charset="0"/>
            </a:endParaRPr>
          </a:p>
          <a:p>
            <a:pPr marL="342900" indent="-342900">
              <a:buFont typeface="Arial" panose="020B0604020202020204" pitchFamily="34" charset="0"/>
              <a:buChar char="•"/>
            </a:pPr>
            <a:r>
              <a:rPr lang="en-US" altLang="ko-KR" b="1" dirty="0" err="1">
                <a:solidFill>
                  <a:schemeClr val="tx2"/>
                </a:solidFill>
                <a:latin typeface="Verdana" panose="020B0604030504040204" pitchFamily="34" charset="0"/>
                <a:ea typeface="Verdana" panose="020B0604030504040204" pitchFamily="34" charset="0"/>
              </a:rPr>
              <a:t>OrdinalEncoder</a:t>
            </a:r>
            <a:endParaRPr lang="en-US" altLang="ko-KR" sz="2400" b="1" dirty="0">
              <a:solidFill>
                <a:schemeClr val="tx2"/>
              </a:solidFill>
              <a:latin typeface="Verdana" panose="020B0604030504040204" pitchFamily="34" charset="0"/>
              <a:ea typeface="Verdana" panose="020B0604030504040204" pitchFamily="34" charset="0"/>
            </a:endParaRPr>
          </a:p>
          <a:p>
            <a:pPr lvl="1"/>
            <a:r>
              <a:rPr lang="en-US" altLang="ko-KR" dirty="0" err="1">
                <a:solidFill>
                  <a:srgbClr val="000000"/>
                </a:solidFill>
              </a:rPr>
              <a:t>LabelEncoder</a:t>
            </a:r>
            <a:r>
              <a:rPr lang="ko-KR" altLang="en-US" dirty="0">
                <a:solidFill>
                  <a:srgbClr val="000000"/>
                </a:solidFill>
              </a:rPr>
              <a:t>와 유사하며</a:t>
            </a:r>
            <a:r>
              <a:rPr lang="en-US" altLang="ko-KR" dirty="0">
                <a:solidFill>
                  <a:srgbClr val="000000"/>
                </a:solidFill>
              </a:rPr>
              <a:t>, </a:t>
            </a:r>
            <a:r>
              <a:rPr lang="ko-KR" altLang="en-US" dirty="0">
                <a:solidFill>
                  <a:srgbClr val="000000"/>
                </a:solidFill>
              </a:rPr>
              <a:t>자료 순서대로 </a:t>
            </a:r>
            <a:r>
              <a:rPr lang="en-US" altLang="ko-KR" dirty="0">
                <a:solidFill>
                  <a:srgbClr val="000000"/>
                </a:solidFill>
              </a:rPr>
              <a:t>1</a:t>
            </a:r>
            <a:r>
              <a:rPr lang="ko-KR" altLang="en-US" dirty="0">
                <a:solidFill>
                  <a:srgbClr val="000000"/>
                </a:solidFill>
              </a:rPr>
              <a:t>부터 차례로 변환</a:t>
            </a:r>
          </a:p>
          <a:p>
            <a:pPr lvl="0">
              <a:defRPr/>
            </a:pPr>
            <a:endParaRPr kumimoji="0" lang="en-US" sz="2400" i="0" u="none" strike="noStrike" kern="1200" cap="none" spc="0" normalizeH="0" baseline="0" noProof="0" dirty="0">
              <a:ln>
                <a:noFill/>
              </a:ln>
              <a:solidFill>
                <a:srgbClr val="000000"/>
              </a:solidFill>
              <a:effectLst/>
              <a:uLnTx/>
              <a:uFillTx/>
              <a:latin typeface="IntelOne Text Light" panose="020B0403020203020204" pitchFamily="34" charset="0"/>
              <a:ea typeface="Intel Clear Light" panose="020B0404020203020204" pitchFamily="34" charset="0"/>
              <a:cs typeface="Intel Clear Light" panose="020B0404020203020204" pitchFamily="34" charset="0"/>
            </a:endParaRPr>
          </a:p>
        </p:txBody>
      </p:sp>
    </p:spTree>
    <p:extLst>
      <p:ext uri="{BB962C8B-B14F-4D97-AF65-F5344CB8AC3E}">
        <p14:creationId xmlns:p14="http://schemas.microsoft.com/office/powerpoint/2010/main" val="2640635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45057A2D-5909-426D-80EC-0717815DF01D}"/>
              </a:ext>
            </a:extLst>
          </p:cNvPr>
          <p:cNvSpPr txBox="1">
            <a:spLocks/>
          </p:cNvSpPr>
          <p:nvPr/>
        </p:nvSpPr>
        <p:spPr>
          <a:xfrm>
            <a:off x="1833786" y="1743334"/>
            <a:ext cx="7435943" cy="1874852"/>
          </a:xfrm>
          <a:prstGeom prst="rect">
            <a:avLst/>
          </a:prstGeom>
        </p:spPr>
        <p:txBody>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r>
              <a:rPr lang="ko-KR" altLang="en-US" sz="6000" dirty="0">
                <a:solidFill>
                  <a:srgbClr val="000000"/>
                </a:solidFill>
              </a:rPr>
              <a:t>적포도주 등급</a:t>
            </a:r>
            <a:endParaRPr lang="en-US" sz="6000" dirty="0">
              <a:solidFill>
                <a:srgbClr val="000000"/>
              </a:solidFill>
            </a:endParaRPr>
          </a:p>
        </p:txBody>
      </p:sp>
      <p:sp>
        <p:nvSpPr>
          <p:cNvPr id="3" name="Subtitle 5">
            <a:extLst>
              <a:ext uri="{FF2B5EF4-FFF2-40B4-BE49-F238E27FC236}">
                <a16:creationId xmlns:a16="http://schemas.microsoft.com/office/drawing/2014/main" id="{EDD6506E-A642-4945-920B-5AE76F2C615B}"/>
              </a:ext>
            </a:extLst>
          </p:cNvPr>
          <p:cNvSpPr txBox="1">
            <a:spLocks/>
          </p:cNvSpPr>
          <p:nvPr/>
        </p:nvSpPr>
        <p:spPr>
          <a:xfrm>
            <a:off x="1833787" y="3521076"/>
            <a:ext cx="5921680" cy="694666"/>
          </a:xfrm>
          <a:prstGeom prst="rect">
            <a:avLst/>
          </a:prstGeom>
        </p:spPr>
        <p:txBody>
          <a:bodyPr/>
          <a:lstStyle>
            <a:lvl1pPr marL="228600" indent="-228600" algn="l" defTabSz="914400" rtl="0" eaLnBrk="1" latinLnBrk="0" hangingPunct="1">
              <a:lnSpc>
                <a:spcPct val="90000"/>
              </a:lnSpc>
              <a:spcBef>
                <a:spcPts val="1000"/>
              </a:spcBef>
              <a:buFont typeface="IntelOne Display Regular" panose="020B0503020203020204" pitchFamily="34" charset="0"/>
              <a:buChar char="•"/>
              <a:defRPr sz="2800" kern="1200">
                <a:solidFill>
                  <a:schemeClr val="tx1"/>
                </a:solidFill>
                <a:latin typeface="+mj-lt"/>
                <a:ea typeface="+mn-ea"/>
                <a:cs typeface="+mn-cs"/>
              </a:defRPr>
            </a:lvl1pPr>
            <a:lvl2pPr marL="685800" indent="-228600" algn="l" defTabSz="914400" rtl="0" eaLnBrk="1" latinLnBrk="0" hangingPunct="1">
              <a:lnSpc>
                <a:spcPct val="90000"/>
              </a:lnSpc>
              <a:spcBef>
                <a:spcPts val="500"/>
              </a:spcBef>
              <a:buFont typeface="IntelOne Display Regular" panose="020B0503020203020204" pitchFamily="34" charset="0"/>
              <a:buChar char="•"/>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IntelOne Display Regular" panose="020B0503020203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IntelOne Display Regular" panose="020B0503020203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IntelOne Display Regular" panose="020B0503020203020204" pitchFamily="34" charset="0"/>
              <a:buChar char="•"/>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400" dirty="0">
                <a:solidFill>
                  <a:srgbClr val="000000"/>
                </a:solidFill>
              </a:rPr>
              <a:t>AI for Future Workforce</a:t>
            </a:r>
          </a:p>
        </p:txBody>
      </p:sp>
    </p:spTree>
    <p:extLst>
      <p:ext uri="{BB962C8B-B14F-4D97-AF65-F5344CB8AC3E}">
        <p14:creationId xmlns:p14="http://schemas.microsoft.com/office/powerpoint/2010/main" val="38395258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62663D-45B3-4649-8561-CAC89595894A}"/>
              </a:ext>
            </a:extLst>
          </p:cNvPr>
          <p:cNvSpPr>
            <a:spLocks noGrp="1"/>
          </p:cNvSpPr>
          <p:nvPr>
            <p:ph type="title"/>
          </p:nvPr>
        </p:nvSpPr>
        <p:spPr>
          <a:xfrm>
            <a:off x="380999" y="221694"/>
            <a:ext cx="8368553" cy="1199822"/>
          </a:xfrm>
        </p:spPr>
        <p:txBody>
          <a:bodyPr/>
          <a:lstStyle/>
          <a:p>
            <a:r>
              <a:rPr lang="ko-KR" altLang="en-US">
                <a:solidFill>
                  <a:srgbClr val="000000"/>
                </a:solidFill>
              </a:rPr>
              <a:t>적포도주 등급이란 </a:t>
            </a:r>
            <a:r>
              <a:rPr lang="ko-KR" altLang="en-US" dirty="0">
                <a:solidFill>
                  <a:srgbClr val="000000"/>
                </a:solidFill>
              </a:rPr>
              <a:t>무엇입니까</a:t>
            </a:r>
            <a:r>
              <a:rPr lang="en-US" altLang="ko-KR" dirty="0">
                <a:solidFill>
                  <a:srgbClr val="000000"/>
                </a:solidFill>
              </a:rPr>
              <a:t>?</a:t>
            </a:r>
            <a:endParaRPr lang="en-US" dirty="0">
              <a:solidFill>
                <a:srgbClr val="000000"/>
              </a:solidFill>
            </a:endParaRPr>
          </a:p>
        </p:txBody>
      </p:sp>
      <p:sp>
        <p:nvSpPr>
          <p:cNvPr id="22" name="Rectangle 21">
            <a:extLst>
              <a:ext uri="{FF2B5EF4-FFF2-40B4-BE49-F238E27FC236}">
                <a16:creationId xmlns:a16="http://schemas.microsoft.com/office/drawing/2014/main" id="{8574059B-863D-4C27-A0E4-6D5ECE04D750}"/>
              </a:ext>
              <a:ext uri="{C183D7F6-B498-43B3-948B-1728B52AA6E4}">
                <adec:decorative xmlns:adec="http://schemas.microsoft.com/office/drawing/2017/decorative" val="1"/>
              </a:ext>
            </a:extLst>
          </p:cNvPr>
          <p:cNvSpPr/>
          <p:nvPr/>
        </p:nvSpPr>
        <p:spPr>
          <a:xfrm>
            <a:off x="0" y="6400800"/>
            <a:ext cx="11734800" cy="4572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3" name="Rectangle 22">
            <a:extLst>
              <a:ext uri="{FF2B5EF4-FFF2-40B4-BE49-F238E27FC236}">
                <a16:creationId xmlns:a16="http://schemas.microsoft.com/office/drawing/2014/main" id="{FDDF2156-08D8-4506-980D-4D7A4D737E1D}"/>
              </a:ext>
              <a:ext uri="{C183D7F6-B498-43B3-948B-1728B52AA6E4}">
                <adec:decorative xmlns:adec="http://schemas.microsoft.com/office/drawing/2017/decorative" val="1"/>
              </a:ext>
            </a:extLst>
          </p:cNvPr>
          <p:cNvSpPr/>
          <p:nvPr/>
        </p:nvSpPr>
        <p:spPr>
          <a:xfrm>
            <a:off x="11734800" y="0"/>
            <a:ext cx="457200" cy="6400800"/>
          </a:xfrm>
          <a:prstGeom prst="rect">
            <a:avLst/>
          </a:prstGeom>
          <a:solidFill>
            <a:srgbClr val="70854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4" name="Rectangle 23">
            <a:extLst>
              <a:ext uri="{FF2B5EF4-FFF2-40B4-BE49-F238E27FC236}">
                <a16:creationId xmlns:a16="http://schemas.microsoft.com/office/drawing/2014/main" id="{0096F6E5-357D-426F-BA55-436C7A1BBD65}"/>
              </a:ext>
              <a:ext uri="{C183D7F6-B498-43B3-948B-1728B52AA6E4}">
                <adec:decorative xmlns:adec="http://schemas.microsoft.com/office/drawing/2017/decorative" val="1"/>
              </a:ext>
            </a:extLst>
          </p:cNvPr>
          <p:cNvSpPr/>
          <p:nvPr/>
        </p:nvSpPr>
        <p:spPr>
          <a:xfrm>
            <a:off x="11734800" y="6400800"/>
            <a:ext cx="457200" cy="457200"/>
          </a:xfrm>
          <a:prstGeom prst="rect">
            <a:avLst/>
          </a:prstGeom>
          <a:solidFill>
            <a:srgbClr val="8BAE46"/>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noAutofit/>
          </a:bodyPr>
          <a:lstStyle/>
          <a:p>
            <a:pPr marL="0" marR="0" lvl="0" indent="0" algn="ctr" defTabSz="825500" rtl="0" eaLnBrk="1" fontAlgn="auto" latinLnBrk="0" hangingPunct="0">
              <a:lnSpc>
                <a:spcPct val="100000"/>
              </a:lnSpc>
              <a:spcBef>
                <a:spcPts val="0"/>
              </a:spcBef>
              <a:spcAft>
                <a:spcPts val="0"/>
              </a:spcAft>
              <a:buClrTx/>
              <a:buSzTx/>
              <a:buFontTx/>
              <a:buNone/>
              <a:tabLst/>
              <a:defRPr/>
            </a:pPr>
            <a:endParaRPr kumimoji="0" lang="en-US" sz="3200" b="0" i="0" u="none" strike="noStrike" kern="1200" cap="none" spc="0" normalizeH="0" baseline="0" noProof="0" dirty="0">
              <a:ln>
                <a:noFill/>
              </a:ln>
              <a:solidFill>
                <a:srgbClr val="FFFFFF"/>
              </a:solidFill>
              <a:effectLst/>
              <a:uLnTx/>
              <a:uFillTx/>
              <a:latin typeface="IntelOne Display Regular"/>
              <a:ea typeface="Helvetica Neue Medium"/>
              <a:cs typeface="Helvetica Neue Medium"/>
              <a:sym typeface="Helvetica Neue Medium"/>
            </a:endParaRPr>
          </a:p>
        </p:txBody>
      </p:sp>
      <p:sp>
        <p:nvSpPr>
          <p:cNvPr id="25" name="TextBox 24">
            <a:extLst>
              <a:ext uri="{FF2B5EF4-FFF2-40B4-BE49-F238E27FC236}">
                <a16:creationId xmlns:a16="http://schemas.microsoft.com/office/drawing/2014/main" id="{78B96920-5D2D-4C3C-9375-B9B6C6E6B729}"/>
              </a:ext>
              <a:ext uri="{C183D7F6-B498-43B3-948B-1728B52AA6E4}">
                <adec:decorative xmlns:adec="http://schemas.microsoft.com/office/drawing/2017/decorative" val="1"/>
              </a:ext>
            </a:extLst>
          </p:cNvPr>
          <p:cNvSpPr txBox="1"/>
          <p:nvPr/>
        </p:nvSpPr>
        <p:spPr>
          <a:xfrm>
            <a:off x="11898805" y="6553045"/>
            <a:ext cx="142668" cy="15388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0" tIns="0" rIns="0" bIns="0" numCol="1" spcCol="38100" rtlCol="0" anchor="t" anchorCtr="0">
            <a:spAutoFit/>
          </a:bodyPr>
          <a:lstStyle/>
          <a:p>
            <a:pPr marL="0" marR="0" lvl="0" indent="0" algn="ctr" defTabSz="2438338" rtl="0" eaLnBrk="1" fontAlgn="auto" latinLnBrk="0" hangingPunct="0">
              <a:lnSpc>
                <a:spcPct val="100000"/>
              </a:lnSpc>
              <a:spcBef>
                <a:spcPts val="0"/>
              </a:spcBef>
              <a:spcAft>
                <a:spcPts val="0"/>
              </a:spcAft>
              <a:buClrTx/>
              <a:buSzTx/>
              <a:buFontTx/>
              <a:buNone/>
              <a:tabLst/>
              <a:defRPr/>
            </a:pPr>
            <a:fld id="{4F6B73DA-0149-4325-A7B8-AE29BD4BC701}" type="slidenum">
              <a:rPr kumimoji="0" lang="en-US" sz="1000" b="0" i="0" u="none" strike="noStrike" kern="1200" cap="none" spc="0" normalizeH="0" baseline="0" noProof="0" smtClean="0">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rPr>
              <a:pPr marL="0" marR="0" lvl="0" indent="0" algn="ctr" defTabSz="2438338" rtl="0" eaLnBrk="1" fontAlgn="auto" latinLnBrk="0" hangingPunct="0">
                <a:lnSpc>
                  <a:spcPct val="100000"/>
                </a:lnSpc>
                <a:spcBef>
                  <a:spcPts val="0"/>
                </a:spcBef>
                <a:spcAft>
                  <a:spcPts val="0"/>
                </a:spcAft>
                <a:buClrTx/>
                <a:buSzTx/>
                <a:buFontTx/>
                <a:buNone/>
                <a:tabLst/>
                <a:defRPr/>
              </a:pPr>
              <a:t>9</a:t>
            </a:fld>
            <a:endParaRPr kumimoji="0" lang="en-US" sz="1000" b="0" i="0" u="none" strike="noStrike" kern="1200" cap="none" spc="0" normalizeH="0" baseline="0" noProof="0" dirty="0" err="1">
              <a:ln>
                <a:noFill/>
              </a:ln>
              <a:solidFill>
                <a:srgbClr val="FFFFFF"/>
              </a:solidFill>
              <a:effectLst/>
              <a:uLnTx/>
              <a:uFillTx/>
              <a:latin typeface="IntelOne Display Regular"/>
              <a:ea typeface="Intel Clear" panose="020B0604020203020204" pitchFamily="34" charset="0"/>
              <a:cs typeface="Times New Roman" panose="02020603050405020304" pitchFamily="18" charset="0"/>
              <a:sym typeface="Helvetica Neue"/>
            </a:endParaRPr>
          </a:p>
        </p:txBody>
      </p:sp>
      <p:pic>
        <p:nvPicPr>
          <p:cNvPr id="26" name="Picture 25" descr="Text&#10;&#10;Description automatically generated with medium confidence">
            <a:extLst>
              <a:ext uri="{FF2B5EF4-FFF2-40B4-BE49-F238E27FC236}">
                <a16:creationId xmlns:a16="http://schemas.microsoft.com/office/drawing/2014/main" id="{2A098272-4196-4C97-9D1B-8F52702758DC}"/>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10579394" y="6249950"/>
            <a:ext cx="1080977" cy="608050"/>
          </a:xfrm>
          <a:prstGeom prst="rect">
            <a:avLst/>
          </a:prstGeom>
        </p:spPr>
      </p:pic>
      <p:sp>
        <p:nvSpPr>
          <p:cNvPr id="14" name="Text Placeholder 8">
            <a:extLst>
              <a:ext uri="{FF2B5EF4-FFF2-40B4-BE49-F238E27FC236}">
                <a16:creationId xmlns:a16="http://schemas.microsoft.com/office/drawing/2014/main" id="{B9941D89-AA63-4DBA-B38C-B71498BC3AF5}"/>
              </a:ext>
            </a:extLst>
          </p:cNvPr>
          <p:cNvSpPr txBox="1">
            <a:spLocks/>
          </p:cNvSpPr>
          <p:nvPr/>
        </p:nvSpPr>
        <p:spPr>
          <a:xfrm>
            <a:off x="381000" y="1421516"/>
            <a:ext cx="11075894" cy="530454"/>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IntelOne Display Regular" panose="020B0503020203020204" pitchFamily="34" charset="0"/>
              <a:buNone/>
              <a:defRPr sz="2800" kern="1200">
                <a:solidFill>
                  <a:schemeClr val="accent1"/>
                </a:solidFill>
                <a:latin typeface="IntelOne Text" panose="020B0503020203020204" pitchFamily="34" charset="77"/>
                <a:ea typeface="+mn-ea"/>
                <a:cs typeface="+mn-cs"/>
              </a:defRPr>
            </a:lvl1pPr>
            <a:lvl2pPr marL="457200" indent="0" algn="l" defTabSz="914400" rtl="0" eaLnBrk="1" latinLnBrk="0" hangingPunct="1">
              <a:lnSpc>
                <a:spcPct val="90000"/>
              </a:lnSpc>
              <a:spcBef>
                <a:spcPts val="500"/>
              </a:spcBef>
              <a:buFont typeface="IntelOne Display Regular" panose="020B0503020203020204" pitchFamily="34" charset="0"/>
              <a:buNone/>
              <a:defRPr sz="2400" kern="1200">
                <a:solidFill>
                  <a:schemeClr val="tx1"/>
                </a:solidFill>
                <a:latin typeface="+mj-lt"/>
                <a:ea typeface="+mn-ea"/>
                <a:cs typeface="+mn-cs"/>
              </a:defRPr>
            </a:lvl2pPr>
            <a:lvl3pPr marL="1143000" indent="-228600" algn="l" defTabSz="914400" rtl="0" eaLnBrk="1" latinLnBrk="0" hangingPunct="1">
              <a:lnSpc>
                <a:spcPct val="90000"/>
              </a:lnSpc>
              <a:spcBef>
                <a:spcPts val="500"/>
              </a:spcBef>
              <a:buFont typeface="IntelOne Display Regular" panose="020B0503020203020204" pitchFamily="34" charset="0"/>
              <a:buChar char="•"/>
              <a:defRPr sz="2000" kern="1200">
                <a:solidFill>
                  <a:schemeClr val="tx1"/>
                </a:solidFill>
                <a:latin typeface="+mj-lt"/>
                <a:ea typeface="+mn-ea"/>
                <a:cs typeface="+mn-cs"/>
              </a:defRPr>
            </a:lvl3pPr>
            <a:lvl4pPr marL="1600200" indent="-228600" algn="l" defTabSz="914400" rtl="0" eaLnBrk="1" latinLnBrk="0" hangingPunct="1">
              <a:lnSpc>
                <a:spcPct val="90000"/>
              </a:lnSpc>
              <a:spcBef>
                <a:spcPts val="500"/>
              </a:spcBef>
              <a:buFont typeface="IntelOne Display Regular" panose="020B0503020203020204" pitchFamily="34" charset="0"/>
              <a:buChar char="•"/>
              <a:defRPr sz="1800" kern="1200">
                <a:solidFill>
                  <a:schemeClr val="tx1"/>
                </a:solidFill>
                <a:latin typeface="+mj-lt"/>
                <a:ea typeface="+mn-ea"/>
                <a:cs typeface="+mn-cs"/>
              </a:defRPr>
            </a:lvl4pPr>
            <a:lvl5pPr marL="2057400" indent="-228600" algn="l" defTabSz="914400" rtl="0" eaLnBrk="1" latinLnBrk="0" hangingPunct="1">
              <a:lnSpc>
                <a:spcPct val="90000"/>
              </a:lnSpc>
              <a:spcBef>
                <a:spcPts val="500"/>
              </a:spcBef>
              <a:buFont typeface="IntelOne Display Regular" panose="020B0503020203020204" pitchFamily="34" charset="0"/>
              <a:buChar char="•"/>
              <a:defRPr sz="16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lvl="0" indent="-342900">
              <a:buFont typeface="Arial" panose="020B0604020202020204" pitchFamily="34" charset="0"/>
              <a:buChar char="•"/>
              <a:defRPr/>
            </a:pPr>
            <a:r>
              <a:rPr lang="ko-KR" altLang="en-US" sz="2400"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적포도주 생산자의 각종 자료로 </a:t>
            </a:r>
            <a:r>
              <a:rPr lang="ko-KR" altLang="en-US" sz="2400" dirty="0" err="1">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부터</a:t>
            </a:r>
            <a:r>
              <a:rPr lang="ko-KR" altLang="en-US" sz="2400"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 적포도주의 품질 등급 정보를 제공합니다</a:t>
            </a:r>
            <a:r>
              <a:rPr lang="en-US" altLang="ko-KR" sz="2400"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a:t>
            </a:r>
          </a:p>
          <a:p>
            <a:pPr marL="342900" lvl="0" indent="-342900">
              <a:buFont typeface="Arial" panose="020B0604020202020204" pitchFamily="34" charset="0"/>
              <a:buChar char="•"/>
              <a:defRPr/>
            </a:pPr>
            <a:r>
              <a:rPr lang="ko-KR" altLang="en-US" sz="2400"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적포도주의 품질 등급을 </a:t>
            </a:r>
            <a:r>
              <a:rPr lang="en-US" altLang="ko-KR" sz="2400"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a:t>
            </a:r>
            <a:r>
              <a:rPr lang="ko-KR" altLang="en-US" sz="2400"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상급</a:t>
            </a:r>
            <a:r>
              <a:rPr lang="en-US" altLang="ko-KR" sz="2400"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a:t>
            </a:r>
            <a:r>
              <a:rPr lang="ko-KR" altLang="en-US" sz="2400"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과 </a:t>
            </a:r>
            <a:r>
              <a:rPr lang="en-US" altLang="ko-KR" sz="2400"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a:t>
            </a:r>
            <a:r>
              <a:rPr lang="ko-KR" altLang="en-US" sz="2400" dirty="0" err="1">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하급‘의</a:t>
            </a:r>
            <a:r>
              <a:rPr lang="ko-KR" altLang="en-US" sz="2400"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 두 부류로 변경합니다</a:t>
            </a:r>
            <a:r>
              <a:rPr lang="en-US" altLang="ko-KR" sz="2400"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a:t>
            </a:r>
          </a:p>
          <a:p>
            <a:pPr marL="342900" lvl="0" indent="-342900">
              <a:buFont typeface="Arial" panose="020B0604020202020204" pitchFamily="34" charset="0"/>
              <a:buChar char="•"/>
              <a:defRPr/>
            </a:pPr>
            <a:r>
              <a:rPr kumimoji="0" lang="en-US" sz="2400" i="0" u="none" strike="noStrike" kern="1200" cap="none" spc="0" normalizeH="0" baseline="0" noProof="0" dirty="0">
                <a:ln>
                  <a:noFill/>
                </a:ln>
                <a:solidFill>
                  <a:srgbClr val="000000"/>
                </a:solidFill>
                <a:effectLst/>
                <a:uLnTx/>
                <a:uFillTx/>
                <a:latin typeface="IntelOne Text Light" panose="020B0403020203020204" pitchFamily="34" charset="0"/>
                <a:ea typeface="Intel Clear Light" panose="020B0404020203020204" pitchFamily="34" charset="0"/>
                <a:cs typeface="Intel Clear Light" panose="020B0404020203020204" pitchFamily="34" charset="0"/>
              </a:rPr>
              <a:t>‘</a:t>
            </a:r>
            <a:r>
              <a:rPr kumimoji="0" lang="ko-KR" altLang="en-US" sz="2400" i="0" u="none" strike="noStrike" kern="1200" cap="none" spc="0" normalizeH="0" baseline="0" noProof="0" dirty="0">
                <a:ln>
                  <a:noFill/>
                </a:ln>
                <a:solidFill>
                  <a:srgbClr val="000000"/>
                </a:solidFill>
                <a:effectLst/>
                <a:uLnTx/>
                <a:uFillTx/>
                <a:latin typeface="IntelOne Text Light" panose="020B0403020203020204" pitchFamily="34" charset="0"/>
                <a:ea typeface="Intel Clear Light" panose="020B0404020203020204" pitchFamily="34" charset="0"/>
                <a:cs typeface="Intel Clear Light" panose="020B0404020203020204" pitchFamily="34" charset="0"/>
              </a:rPr>
              <a:t>상급</a:t>
            </a:r>
            <a:r>
              <a:rPr kumimoji="0" lang="en-US" altLang="ko-KR" sz="2400" i="0" u="none" strike="noStrike" kern="1200" cap="none" spc="0" normalizeH="0" baseline="0" noProof="0" dirty="0">
                <a:ln>
                  <a:noFill/>
                </a:ln>
                <a:solidFill>
                  <a:srgbClr val="000000"/>
                </a:solidFill>
                <a:effectLst/>
                <a:uLnTx/>
                <a:uFillTx/>
                <a:latin typeface="IntelOne Text Light" panose="020B0403020203020204" pitchFamily="34" charset="0"/>
                <a:ea typeface="Intel Clear Light" panose="020B0404020203020204" pitchFamily="34" charset="0"/>
                <a:cs typeface="Intel Clear Light" panose="020B0404020203020204" pitchFamily="34" charset="0"/>
              </a:rPr>
              <a:t>’ </a:t>
            </a:r>
            <a:r>
              <a:rPr kumimoji="0" lang="ko-KR" altLang="en-US" sz="2400" i="0" u="none" strike="noStrike" kern="1200" cap="none" spc="0" normalizeH="0" baseline="0" noProof="0" dirty="0">
                <a:ln>
                  <a:noFill/>
                </a:ln>
                <a:solidFill>
                  <a:srgbClr val="000000"/>
                </a:solidFill>
                <a:effectLst/>
                <a:uLnTx/>
                <a:uFillTx/>
                <a:latin typeface="IntelOne Text Light" panose="020B0403020203020204" pitchFamily="34" charset="0"/>
                <a:ea typeface="Intel Clear Light" panose="020B0404020203020204" pitchFamily="34" charset="0"/>
                <a:cs typeface="Intel Clear Light" panose="020B0404020203020204" pitchFamily="34" charset="0"/>
              </a:rPr>
              <a:t>과 </a:t>
            </a:r>
            <a:r>
              <a:rPr kumimoji="0" lang="en-US" altLang="ko-KR" sz="2400" i="0" u="none" strike="noStrike" kern="1200" cap="none" spc="0" normalizeH="0" baseline="0" noProof="0" dirty="0">
                <a:ln>
                  <a:noFill/>
                </a:ln>
                <a:solidFill>
                  <a:srgbClr val="000000"/>
                </a:solidFill>
                <a:effectLst/>
                <a:uLnTx/>
                <a:uFillTx/>
                <a:latin typeface="IntelOne Text Light" panose="020B0403020203020204" pitchFamily="34" charset="0"/>
                <a:ea typeface="Intel Clear Light" panose="020B0404020203020204" pitchFamily="34" charset="0"/>
                <a:cs typeface="Intel Clear Light" panose="020B0404020203020204" pitchFamily="34" charset="0"/>
              </a:rPr>
              <a:t>‘</a:t>
            </a:r>
            <a:r>
              <a:rPr kumimoji="0" lang="ko-KR" altLang="en-US" sz="2400" i="0" u="none" strike="noStrike" kern="1200" cap="none" spc="0" normalizeH="0" baseline="0" noProof="0" dirty="0">
                <a:ln>
                  <a:noFill/>
                </a:ln>
                <a:solidFill>
                  <a:srgbClr val="000000"/>
                </a:solidFill>
                <a:effectLst/>
                <a:uLnTx/>
                <a:uFillTx/>
                <a:latin typeface="IntelOne Text Light" panose="020B0403020203020204" pitchFamily="34" charset="0"/>
                <a:ea typeface="Intel Clear Light" panose="020B0404020203020204" pitchFamily="34" charset="0"/>
                <a:cs typeface="Intel Clear Light" panose="020B0404020203020204" pitchFamily="34" charset="0"/>
              </a:rPr>
              <a:t>하급‘</a:t>
            </a:r>
            <a:r>
              <a:rPr lang="ko-KR" altLang="en-US" sz="2400" dirty="0" err="1">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으로</a:t>
            </a:r>
            <a:r>
              <a:rPr lang="ko-KR" altLang="en-US" sz="2400"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 분류된 범주형 자료를 상급</a:t>
            </a:r>
            <a:r>
              <a:rPr lang="en-US" altLang="ko-KR" sz="2400"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=1, </a:t>
            </a:r>
            <a:r>
              <a:rPr lang="ko-KR" altLang="en-US" sz="2400"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하급</a:t>
            </a:r>
            <a:r>
              <a:rPr lang="en-US" altLang="ko-KR" sz="2400"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=0</a:t>
            </a:r>
            <a:r>
              <a:rPr lang="ko-KR" altLang="en-US" sz="2400"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의 수치형 자료로 지정해줍니다</a:t>
            </a:r>
            <a:r>
              <a:rPr lang="en-US" altLang="ko-KR" sz="2400" dirty="0">
                <a:solidFill>
                  <a:srgbClr val="000000"/>
                </a:solidFill>
                <a:latin typeface="IntelOne Text Light" panose="020B0403020203020204" pitchFamily="34" charset="0"/>
                <a:ea typeface="Intel Clear Light" panose="020B0404020203020204" pitchFamily="34" charset="0"/>
                <a:cs typeface="Intel Clear Light" panose="020B0404020203020204" pitchFamily="34" charset="0"/>
              </a:rPr>
              <a:t>.</a:t>
            </a:r>
            <a:endParaRPr kumimoji="0" lang="en-US" sz="2400" i="0" u="none" strike="noStrike" kern="1200" cap="none" spc="0" normalizeH="0" baseline="0" noProof="0" dirty="0">
              <a:ln>
                <a:noFill/>
              </a:ln>
              <a:solidFill>
                <a:srgbClr val="000000"/>
              </a:solidFill>
              <a:effectLst/>
              <a:uLnTx/>
              <a:uFillTx/>
              <a:latin typeface="IntelOne Text Light" panose="020B0403020203020204" pitchFamily="34" charset="0"/>
              <a:ea typeface="Intel Clear Light" panose="020B0404020203020204" pitchFamily="34" charset="0"/>
              <a:cs typeface="Intel Clear Light" panose="020B0404020203020204" pitchFamily="34" charset="0"/>
            </a:endParaRPr>
          </a:p>
        </p:txBody>
      </p:sp>
    </p:spTree>
    <p:extLst>
      <p:ext uri="{BB962C8B-B14F-4D97-AF65-F5344CB8AC3E}">
        <p14:creationId xmlns:p14="http://schemas.microsoft.com/office/powerpoint/2010/main" val="62229009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IntelNewBrand">
  <a:themeElements>
    <a:clrScheme name="Intel2020">
      <a:dk1>
        <a:srgbClr val="525252"/>
      </a:dk1>
      <a:lt1>
        <a:srgbClr val="FFFFFF"/>
      </a:lt1>
      <a:dk2>
        <a:srgbClr val="004A86"/>
      </a:dk2>
      <a:lt2>
        <a:srgbClr val="FFFFFF"/>
      </a:lt2>
      <a:accent1>
        <a:srgbClr val="0068B5"/>
      </a:accent1>
      <a:accent2>
        <a:srgbClr val="00C7FD"/>
      </a:accent2>
      <a:accent3>
        <a:srgbClr val="FEC91B"/>
      </a:accent3>
      <a:accent4>
        <a:srgbClr val="E96115"/>
      </a:accent4>
      <a:accent5>
        <a:srgbClr val="8F5DA2"/>
      </a:accent5>
      <a:accent6>
        <a:srgbClr val="8BAE46"/>
      </a:accent6>
      <a:hlink>
        <a:srgbClr val="00C7FD"/>
      </a:hlink>
      <a:folHlink>
        <a:srgbClr val="0068B5"/>
      </a:folHlink>
    </a:clrScheme>
    <a:fontScheme name="IntelOne">
      <a:majorFont>
        <a:latin typeface="IntelOne Display Light"/>
        <a:ea typeface="Helvetica Neue"/>
        <a:cs typeface="Helvetica Neue"/>
      </a:majorFont>
      <a:minorFont>
        <a:latin typeface="IntelOne Display Regular"/>
        <a:ea typeface="Helvetica Neue"/>
        <a:cs typeface="Helvetica Neu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IntelNewBrand" id="{73293EE6-E426-4532-91DE-D0D9CE78145E}" vid="{771D247B-71CF-4C69-B7F4-1F95BD850EB8}"/>
    </a:ext>
  </a:extLst>
</a:theme>
</file>

<file path=ppt/theme/theme3.xml><?xml version="1.0" encoding="utf-8"?>
<a:theme xmlns:a="http://schemas.openxmlformats.org/drawingml/2006/main" name="2_IntelNewBrand">
  <a:themeElements>
    <a:clrScheme name="Intel2020">
      <a:dk1>
        <a:srgbClr val="525252"/>
      </a:dk1>
      <a:lt1>
        <a:srgbClr val="FFFFFF"/>
      </a:lt1>
      <a:dk2>
        <a:srgbClr val="004A86"/>
      </a:dk2>
      <a:lt2>
        <a:srgbClr val="FFFFFF"/>
      </a:lt2>
      <a:accent1>
        <a:srgbClr val="0068B5"/>
      </a:accent1>
      <a:accent2>
        <a:srgbClr val="00C7FD"/>
      </a:accent2>
      <a:accent3>
        <a:srgbClr val="FEC91B"/>
      </a:accent3>
      <a:accent4>
        <a:srgbClr val="E96115"/>
      </a:accent4>
      <a:accent5>
        <a:srgbClr val="8F5DA2"/>
      </a:accent5>
      <a:accent6>
        <a:srgbClr val="8BAE46"/>
      </a:accent6>
      <a:hlink>
        <a:srgbClr val="00C7FD"/>
      </a:hlink>
      <a:folHlink>
        <a:srgbClr val="0068B5"/>
      </a:folHlink>
    </a:clrScheme>
    <a:fontScheme name="IntelOne">
      <a:majorFont>
        <a:latin typeface="IntelOne Display Light"/>
        <a:ea typeface="Helvetica Neue"/>
        <a:cs typeface="Helvetica Neue"/>
      </a:majorFont>
      <a:minorFont>
        <a:latin typeface="IntelOne Display Regular"/>
        <a:ea typeface="Helvetica Neue"/>
        <a:cs typeface="Helvetica Neu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IntelNewBrand" id="{73293EE6-E426-4532-91DE-D0D9CE78145E}" vid="{771D247B-71CF-4C69-B7F4-1F95BD850EB8}"/>
    </a:ext>
  </a:extLst>
</a:theme>
</file>

<file path=ppt/theme/theme4.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4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3_IntelNewBrand">
  <a:themeElements>
    <a:clrScheme name="Intel2020">
      <a:dk1>
        <a:srgbClr val="525252"/>
      </a:dk1>
      <a:lt1>
        <a:srgbClr val="FFFFFF"/>
      </a:lt1>
      <a:dk2>
        <a:srgbClr val="004A86"/>
      </a:dk2>
      <a:lt2>
        <a:srgbClr val="FFFFFF"/>
      </a:lt2>
      <a:accent1>
        <a:srgbClr val="0068B5"/>
      </a:accent1>
      <a:accent2>
        <a:srgbClr val="00C7FD"/>
      </a:accent2>
      <a:accent3>
        <a:srgbClr val="FEC91B"/>
      </a:accent3>
      <a:accent4>
        <a:srgbClr val="E96115"/>
      </a:accent4>
      <a:accent5>
        <a:srgbClr val="8F5DA2"/>
      </a:accent5>
      <a:accent6>
        <a:srgbClr val="8BAE46"/>
      </a:accent6>
      <a:hlink>
        <a:srgbClr val="00C7FD"/>
      </a:hlink>
      <a:folHlink>
        <a:srgbClr val="0068B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2411</TotalTime>
  <Words>2723</Words>
  <Application>Microsoft Office PowerPoint</Application>
  <PresentationFormat>와이드스크린</PresentationFormat>
  <Paragraphs>280</Paragraphs>
  <Slides>33</Slides>
  <Notes>33</Notes>
  <HiddenSlides>0</HiddenSlides>
  <MMClips>0</MMClips>
  <ScaleCrop>false</ScaleCrop>
  <HeadingPairs>
    <vt:vector size="6" baseType="variant">
      <vt:variant>
        <vt:lpstr>사용한 글꼴</vt:lpstr>
      </vt:variant>
      <vt:variant>
        <vt:i4>14</vt:i4>
      </vt:variant>
      <vt:variant>
        <vt:lpstr>테마</vt:lpstr>
      </vt:variant>
      <vt:variant>
        <vt:i4>7</vt:i4>
      </vt:variant>
      <vt:variant>
        <vt:lpstr>슬라이드 제목</vt:lpstr>
      </vt:variant>
      <vt:variant>
        <vt:i4>33</vt:i4>
      </vt:variant>
    </vt:vector>
  </HeadingPairs>
  <TitlesOfParts>
    <vt:vector size="54" baseType="lpstr">
      <vt:lpstr>Helvetica Neue</vt:lpstr>
      <vt:lpstr>Intel Clear</vt:lpstr>
      <vt:lpstr>IntelOne Display Light</vt:lpstr>
      <vt:lpstr>IntelOne Display Regular</vt:lpstr>
      <vt:lpstr>IntelOne Text</vt:lpstr>
      <vt:lpstr>IntelOne Text Light</vt:lpstr>
      <vt:lpstr>Play</vt:lpstr>
      <vt:lpstr>맑은 고딕</vt:lpstr>
      <vt:lpstr>Arial</vt:lpstr>
      <vt:lpstr>Calibri</vt:lpstr>
      <vt:lpstr>Calibri Light</vt:lpstr>
      <vt:lpstr>Tahoma</vt:lpstr>
      <vt:lpstr>Times New Roman</vt:lpstr>
      <vt:lpstr>Verdana</vt:lpstr>
      <vt:lpstr>Office Theme</vt:lpstr>
      <vt:lpstr>1_IntelNewBrand</vt:lpstr>
      <vt:lpstr>2_IntelNewBrand</vt:lpstr>
      <vt:lpstr>3_Office Theme</vt:lpstr>
      <vt:lpstr>2_Office Theme</vt:lpstr>
      <vt:lpstr>4_Office Theme</vt:lpstr>
      <vt:lpstr>3_IntelNewBrand</vt:lpstr>
      <vt:lpstr>PowerPoint 프레젠테이션</vt:lpstr>
      <vt:lpstr>Legal Disclaimers</vt:lpstr>
      <vt:lpstr>PowerPoint 프레젠테이션</vt:lpstr>
      <vt:lpstr>Agenda</vt:lpstr>
      <vt:lpstr>PowerPoint 프레젠테이션</vt:lpstr>
      <vt:lpstr>범주형 자료 (Categorical Data)</vt:lpstr>
      <vt:lpstr>PowerPoint 프레젠테이션</vt:lpstr>
      <vt:lpstr>PowerPoint 프레젠테이션</vt:lpstr>
      <vt:lpstr>적포도주 등급이란 무엇입니까?</vt:lpstr>
      <vt:lpstr>왜 이것을 배워야 할까요?</vt:lpstr>
      <vt:lpstr>연습 시간!</vt:lpstr>
      <vt:lpstr>AI 프로젝트 사이클</vt:lpstr>
      <vt:lpstr>AI 프로젝트 사이클</vt:lpstr>
      <vt:lpstr>AI 프로젝트 사이클</vt:lpstr>
      <vt:lpstr>AI 프로젝트 사이클</vt:lpstr>
      <vt:lpstr>단계별 실습</vt:lpstr>
      <vt:lpstr>Step 1: 데이터집합 로드</vt:lpstr>
      <vt:lpstr>데이터집합 로드</vt:lpstr>
      <vt:lpstr>Step 2:데이터 탐색 Exploratory Data Analysis (EDA)</vt:lpstr>
      <vt:lpstr>Step 3:품질등급 데이터 변환</vt:lpstr>
      <vt:lpstr>Step 4:데이터 준비와 분할 (훈련, 시험)</vt:lpstr>
      <vt:lpstr>Step 5: 분류기 모델 생성</vt:lpstr>
      <vt:lpstr>Step 6: 평가</vt:lpstr>
      <vt:lpstr>PowerPoint 프레젠테이션</vt:lpstr>
      <vt:lpstr>‘자동차 평가’란 무엇일까요?</vt:lpstr>
      <vt:lpstr>왜 이것을 배워야 하는가? (그 이점들)</vt:lpstr>
      <vt:lpstr>연습 시간!</vt:lpstr>
      <vt:lpstr>AI 프로젝트 사이클</vt:lpstr>
      <vt:lpstr>AI 프로젝트 사이클</vt:lpstr>
      <vt:lpstr>AI 프로젝트 사이클</vt:lpstr>
      <vt:lpstr>AI 프로젝트 사이클</vt:lpstr>
      <vt:lpstr>AI 프로젝트 사이클</vt:lpstr>
      <vt:lpstr>PowerPoint 프레젠테이션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Intel AI for  Future Workforce</dc:title>
  <dc:creator>SangCheol</dc:creator>
  <cp:lastModifiedBy>Myung Ho Kim</cp:lastModifiedBy>
  <cp:revision>221</cp:revision>
  <dcterms:created xsi:type="dcterms:W3CDTF">2021-05-25T09:09:29Z</dcterms:created>
  <dcterms:modified xsi:type="dcterms:W3CDTF">2022-09-06T11:15:43Z</dcterms:modified>
</cp:coreProperties>
</file>